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4" r:id="rId19"/>
    <p:sldId id="275" r:id="rId20"/>
    <p:sldId id="276" r:id="rId21"/>
    <p:sldId id="277" r:id="rId22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1F1F1F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1F1F1F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1F1F1F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1F1F1F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1F1F1F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1F1F1F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1F1F1F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1F1F1F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1F1F1F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2">
              <a:lumOff val="44000"/>
            </a:scheme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2">
              <a:lumOff val="44000"/>
            </a:scheme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1F1F1F"/>
        </a:fontRef>
        <a:srgbClr val="1F1F1F"/>
      </a:tcTxStyle>
      <a:tcStyle>
        <a:tcBdr>
          <a:left>
            <a:ln w="12700" cap="flat">
              <a:solidFill>
                <a:srgbClr val="F0EBDD"/>
              </a:solidFill>
              <a:prstDash val="solid"/>
              <a:round/>
            </a:ln>
          </a:left>
          <a:right>
            <a:ln w="12700" cap="flat">
              <a:solidFill>
                <a:srgbClr val="F0EBDD"/>
              </a:solidFill>
              <a:prstDash val="solid"/>
              <a:round/>
            </a:ln>
          </a:right>
          <a:top>
            <a:ln w="12700" cap="flat">
              <a:solidFill>
                <a:srgbClr val="F0EBDD"/>
              </a:solidFill>
              <a:prstDash val="solid"/>
              <a:round/>
            </a:ln>
          </a:top>
          <a:bottom>
            <a:ln w="12700" cap="flat">
              <a:solidFill>
                <a:srgbClr val="F0EBDD"/>
              </a:solidFill>
              <a:prstDash val="solid"/>
              <a:round/>
            </a:ln>
          </a:bottom>
          <a:insideH>
            <a:ln w="12700" cap="flat">
              <a:solidFill>
                <a:srgbClr val="F0EBDD"/>
              </a:solidFill>
              <a:prstDash val="solid"/>
              <a:round/>
            </a:ln>
          </a:insideH>
          <a:insideV>
            <a:ln w="12700" cap="flat">
              <a:solidFill>
                <a:srgbClr val="F0EBDD"/>
              </a:solidFill>
              <a:prstDash val="solid"/>
              <a:round/>
            </a:ln>
          </a:insideV>
        </a:tcBdr>
        <a:fill>
          <a:solidFill>
            <a:srgbClr val="D5CCCB"/>
          </a:solidFill>
        </a:fill>
      </a:tcStyle>
    </a:wholeTbl>
    <a:band2H>
      <a:tcTxStyle/>
      <a:tcStyle>
        <a:tcBdr/>
        <a:fill>
          <a:solidFill>
            <a:srgbClr val="EBE7E7"/>
          </a:solidFill>
        </a:fill>
      </a:tcStyle>
    </a:band2H>
    <a:firstCol>
      <a:tcTxStyle b="on" i="off">
        <a:fontRef idx="minor">
          <a:srgbClr val="F0EBDD"/>
        </a:fontRef>
        <a:srgbClr val="F0EBDD"/>
      </a:tcTxStyle>
      <a:tcStyle>
        <a:tcBdr>
          <a:left>
            <a:ln w="12700" cap="flat">
              <a:solidFill>
                <a:srgbClr val="F0EBDD"/>
              </a:solidFill>
              <a:prstDash val="solid"/>
              <a:round/>
            </a:ln>
          </a:left>
          <a:right>
            <a:ln w="12700" cap="flat">
              <a:solidFill>
                <a:srgbClr val="F0EBDD"/>
              </a:solidFill>
              <a:prstDash val="solid"/>
              <a:round/>
            </a:ln>
          </a:right>
          <a:top>
            <a:ln w="12700" cap="flat">
              <a:solidFill>
                <a:srgbClr val="F0EBDD"/>
              </a:solidFill>
              <a:prstDash val="solid"/>
              <a:round/>
            </a:ln>
          </a:top>
          <a:bottom>
            <a:ln w="12700" cap="flat">
              <a:solidFill>
                <a:srgbClr val="F0EBDD"/>
              </a:solidFill>
              <a:prstDash val="solid"/>
              <a:round/>
            </a:ln>
          </a:bottom>
          <a:insideH>
            <a:ln w="12700" cap="flat">
              <a:solidFill>
                <a:srgbClr val="F0EBDD"/>
              </a:solidFill>
              <a:prstDash val="solid"/>
              <a:round/>
            </a:ln>
          </a:insideH>
          <a:insideV>
            <a:ln w="12700" cap="flat">
              <a:solidFill>
                <a:srgbClr val="F0EBDD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0EBDD"/>
        </a:fontRef>
        <a:srgbClr val="F0EBDD"/>
      </a:tcTxStyle>
      <a:tcStyle>
        <a:tcBdr>
          <a:left>
            <a:ln w="12700" cap="flat">
              <a:solidFill>
                <a:srgbClr val="F0EBDD"/>
              </a:solidFill>
              <a:prstDash val="solid"/>
              <a:round/>
            </a:ln>
          </a:left>
          <a:right>
            <a:ln w="12700" cap="flat">
              <a:solidFill>
                <a:srgbClr val="F0EBDD"/>
              </a:solidFill>
              <a:prstDash val="solid"/>
              <a:round/>
            </a:ln>
          </a:right>
          <a:top>
            <a:ln w="38100" cap="flat">
              <a:solidFill>
                <a:srgbClr val="F0EBDD"/>
              </a:solidFill>
              <a:prstDash val="solid"/>
              <a:round/>
            </a:ln>
          </a:top>
          <a:bottom>
            <a:ln w="12700" cap="flat">
              <a:solidFill>
                <a:srgbClr val="F0EBDD"/>
              </a:solidFill>
              <a:prstDash val="solid"/>
              <a:round/>
            </a:ln>
          </a:bottom>
          <a:insideH>
            <a:ln w="12700" cap="flat">
              <a:solidFill>
                <a:srgbClr val="F0EBDD"/>
              </a:solidFill>
              <a:prstDash val="solid"/>
              <a:round/>
            </a:ln>
          </a:insideH>
          <a:insideV>
            <a:ln w="12700" cap="flat">
              <a:solidFill>
                <a:srgbClr val="F0EBDD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0EBDD"/>
        </a:fontRef>
        <a:srgbClr val="F0EBDD"/>
      </a:tcTxStyle>
      <a:tcStyle>
        <a:tcBdr>
          <a:left>
            <a:ln w="12700" cap="flat">
              <a:solidFill>
                <a:srgbClr val="F0EBDD"/>
              </a:solidFill>
              <a:prstDash val="solid"/>
              <a:round/>
            </a:ln>
          </a:left>
          <a:right>
            <a:ln w="12700" cap="flat">
              <a:solidFill>
                <a:srgbClr val="F0EBDD"/>
              </a:solidFill>
              <a:prstDash val="solid"/>
              <a:round/>
            </a:ln>
          </a:right>
          <a:top>
            <a:ln w="12700" cap="flat">
              <a:solidFill>
                <a:srgbClr val="F0EBDD"/>
              </a:solidFill>
              <a:prstDash val="solid"/>
              <a:round/>
            </a:ln>
          </a:top>
          <a:bottom>
            <a:ln w="38100" cap="flat">
              <a:solidFill>
                <a:srgbClr val="F0EBDD"/>
              </a:solidFill>
              <a:prstDash val="solid"/>
              <a:round/>
            </a:ln>
          </a:bottom>
          <a:insideH>
            <a:ln w="12700" cap="flat">
              <a:solidFill>
                <a:srgbClr val="F0EBDD"/>
              </a:solidFill>
              <a:prstDash val="solid"/>
              <a:round/>
            </a:ln>
          </a:insideH>
          <a:insideV>
            <a:ln w="12700" cap="flat">
              <a:solidFill>
                <a:srgbClr val="F0EBDD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1F1F1F"/>
        </a:fontRef>
        <a:srgbClr val="1F1F1F"/>
      </a:tcTxStyle>
      <a:tcStyle>
        <a:tcBdr>
          <a:left>
            <a:ln w="12700" cap="flat">
              <a:solidFill>
                <a:srgbClr val="F0EBDD"/>
              </a:solidFill>
              <a:prstDash val="solid"/>
              <a:round/>
            </a:ln>
          </a:left>
          <a:right>
            <a:ln w="12700" cap="flat">
              <a:solidFill>
                <a:srgbClr val="F0EBDD"/>
              </a:solidFill>
              <a:prstDash val="solid"/>
              <a:round/>
            </a:ln>
          </a:right>
          <a:top>
            <a:ln w="12700" cap="flat">
              <a:solidFill>
                <a:srgbClr val="F0EBDD"/>
              </a:solidFill>
              <a:prstDash val="solid"/>
              <a:round/>
            </a:ln>
          </a:top>
          <a:bottom>
            <a:ln w="12700" cap="flat">
              <a:solidFill>
                <a:srgbClr val="F0EBDD"/>
              </a:solidFill>
              <a:prstDash val="solid"/>
              <a:round/>
            </a:ln>
          </a:bottom>
          <a:insideH>
            <a:ln w="12700" cap="flat">
              <a:solidFill>
                <a:srgbClr val="F0EBDD"/>
              </a:solidFill>
              <a:prstDash val="solid"/>
              <a:round/>
            </a:ln>
          </a:insideH>
          <a:insideV>
            <a:ln w="12700" cap="flat">
              <a:solidFill>
                <a:srgbClr val="F0EBDD"/>
              </a:solidFill>
              <a:prstDash val="solid"/>
              <a:round/>
            </a:ln>
          </a:insideV>
        </a:tcBdr>
        <a:fill>
          <a:solidFill>
            <a:schemeClr val="accent2">
              <a:lumOff val="44000"/>
            </a:schemeClr>
          </a:solidFill>
        </a:fill>
      </a:tcStyle>
    </a:wholeTbl>
    <a:band2H>
      <a:tcTxStyle/>
      <a:tcStyle>
        <a:tcBdr/>
        <a:fill>
          <a:solidFill>
            <a:schemeClr val="accent2">
              <a:lumOff val="44000"/>
            </a:schemeClr>
          </a:solidFill>
        </a:fill>
      </a:tcStyle>
    </a:band2H>
    <a:firstCol>
      <a:tcTxStyle b="on" i="off">
        <a:fontRef idx="minor">
          <a:srgbClr val="F0EBDD"/>
        </a:fontRef>
        <a:srgbClr val="F0EBDD"/>
      </a:tcTxStyle>
      <a:tcStyle>
        <a:tcBdr>
          <a:left>
            <a:ln w="12700" cap="flat">
              <a:solidFill>
                <a:srgbClr val="F0EBDD"/>
              </a:solidFill>
              <a:prstDash val="solid"/>
              <a:round/>
            </a:ln>
          </a:left>
          <a:right>
            <a:ln w="12700" cap="flat">
              <a:solidFill>
                <a:srgbClr val="F0EBDD"/>
              </a:solidFill>
              <a:prstDash val="solid"/>
              <a:round/>
            </a:ln>
          </a:right>
          <a:top>
            <a:ln w="12700" cap="flat">
              <a:solidFill>
                <a:srgbClr val="F0EBDD"/>
              </a:solidFill>
              <a:prstDash val="solid"/>
              <a:round/>
            </a:ln>
          </a:top>
          <a:bottom>
            <a:ln w="12700" cap="flat">
              <a:solidFill>
                <a:srgbClr val="F0EBDD"/>
              </a:solidFill>
              <a:prstDash val="solid"/>
              <a:round/>
            </a:ln>
          </a:bottom>
          <a:insideH>
            <a:ln w="12700" cap="flat">
              <a:solidFill>
                <a:srgbClr val="F0EBDD"/>
              </a:solidFill>
              <a:prstDash val="solid"/>
              <a:round/>
            </a:ln>
          </a:insideH>
          <a:insideV>
            <a:ln w="12700" cap="flat">
              <a:solidFill>
                <a:srgbClr val="F0EBDD"/>
              </a:solidFill>
              <a:prstDash val="solid"/>
              <a:round/>
            </a:ln>
          </a:insideV>
        </a:tcBdr>
        <a:fill>
          <a:solidFill>
            <a:schemeClr val="accent2">
              <a:lumOff val="44000"/>
            </a:schemeClr>
          </a:solidFill>
        </a:fill>
      </a:tcStyle>
    </a:firstCol>
    <a:lastRow>
      <a:tcTxStyle b="on" i="off">
        <a:fontRef idx="minor">
          <a:srgbClr val="F0EBDD"/>
        </a:fontRef>
        <a:srgbClr val="F0EBDD"/>
      </a:tcTxStyle>
      <a:tcStyle>
        <a:tcBdr>
          <a:left>
            <a:ln w="12700" cap="flat">
              <a:solidFill>
                <a:srgbClr val="F0EBDD"/>
              </a:solidFill>
              <a:prstDash val="solid"/>
              <a:round/>
            </a:ln>
          </a:left>
          <a:right>
            <a:ln w="12700" cap="flat">
              <a:solidFill>
                <a:srgbClr val="F0EBDD"/>
              </a:solidFill>
              <a:prstDash val="solid"/>
              <a:round/>
            </a:ln>
          </a:right>
          <a:top>
            <a:ln w="38100" cap="flat">
              <a:solidFill>
                <a:srgbClr val="F0EBDD"/>
              </a:solidFill>
              <a:prstDash val="solid"/>
              <a:round/>
            </a:ln>
          </a:top>
          <a:bottom>
            <a:ln w="12700" cap="flat">
              <a:solidFill>
                <a:srgbClr val="F0EBDD"/>
              </a:solidFill>
              <a:prstDash val="solid"/>
              <a:round/>
            </a:ln>
          </a:bottom>
          <a:insideH>
            <a:ln w="12700" cap="flat">
              <a:solidFill>
                <a:srgbClr val="F0EBDD"/>
              </a:solidFill>
              <a:prstDash val="solid"/>
              <a:round/>
            </a:ln>
          </a:insideH>
          <a:insideV>
            <a:ln w="12700" cap="flat">
              <a:solidFill>
                <a:srgbClr val="F0EBDD"/>
              </a:solidFill>
              <a:prstDash val="solid"/>
              <a:round/>
            </a:ln>
          </a:insideV>
        </a:tcBdr>
        <a:fill>
          <a:solidFill>
            <a:schemeClr val="accent2">
              <a:lumOff val="44000"/>
            </a:schemeClr>
          </a:solidFill>
        </a:fill>
      </a:tcStyle>
    </a:lastRow>
    <a:firstRow>
      <a:tcTxStyle b="on" i="off">
        <a:fontRef idx="minor">
          <a:srgbClr val="F0EBDD"/>
        </a:fontRef>
        <a:srgbClr val="F0EBDD"/>
      </a:tcTxStyle>
      <a:tcStyle>
        <a:tcBdr>
          <a:left>
            <a:ln w="12700" cap="flat">
              <a:solidFill>
                <a:srgbClr val="F0EBDD"/>
              </a:solidFill>
              <a:prstDash val="solid"/>
              <a:round/>
            </a:ln>
          </a:left>
          <a:right>
            <a:ln w="12700" cap="flat">
              <a:solidFill>
                <a:srgbClr val="F0EBDD"/>
              </a:solidFill>
              <a:prstDash val="solid"/>
              <a:round/>
            </a:ln>
          </a:right>
          <a:top>
            <a:ln w="12700" cap="flat">
              <a:solidFill>
                <a:srgbClr val="F0EBDD"/>
              </a:solidFill>
              <a:prstDash val="solid"/>
              <a:round/>
            </a:ln>
          </a:top>
          <a:bottom>
            <a:ln w="38100" cap="flat">
              <a:solidFill>
                <a:srgbClr val="F0EBDD"/>
              </a:solidFill>
              <a:prstDash val="solid"/>
              <a:round/>
            </a:ln>
          </a:bottom>
          <a:insideH>
            <a:ln w="12700" cap="flat">
              <a:solidFill>
                <a:srgbClr val="F0EBDD"/>
              </a:solidFill>
              <a:prstDash val="solid"/>
              <a:round/>
            </a:ln>
          </a:insideH>
          <a:insideV>
            <a:ln w="12700" cap="flat">
              <a:solidFill>
                <a:srgbClr val="F0EBDD"/>
              </a:solidFill>
              <a:prstDash val="solid"/>
              <a:round/>
            </a:ln>
          </a:insideV>
        </a:tcBdr>
        <a:fill>
          <a:solidFill>
            <a:schemeClr val="accent2">
              <a:lumOff val="44000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1F1F1F"/>
        </a:fontRef>
        <a:srgbClr val="1F1F1F"/>
      </a:tcTxStyle>
      <a:tcStyle>
        <a:tcBdr>
          <a:left>
            <a:ln w="12700" cap="flat">
              <a:solidFill>
                <a:srgbClr val="F0EBDD"/>
              </a:solidFill>
              <a:prstDash val="solid"/>
              <a:round/>
            </a:ln>
          </a:left>
          <a:right>
            <a:ln w="12700" cap="flat">
              <a:solidFill>
                <a:srgbClr val="F0EBDD"/>
              </a:solidFill>
              <a:prstDash val="solid"/>
              <a:round/>
            </a:ln>
          </a:right>
          <a:top>
            <a:ln w="12700" cap="flat">
              <a:solidFill>
                <a:srgbClr val="F0EBDD"/>
              </a:solidFill>
              <a:prstDash val="solid"/>
              <a:round/>
            </a:ln>
          </a:top>
          <a:bottom>
            <a:ln w="12700" cap="flat">
              <a:solidFill>
                <a:srgbClr val="F0EBDD"/>
              </a:solidFill>
              <a:prstDash val="solid"/>
              <a:round/>
            </a:ln>
          </a:bottom>
          <a:insideH>
            <a:ln w="12700" cap="flat">
              <a:solidFill>
                <a:srgbClr val="F0EBDD"/>
              </a:solidFill>
              <a:prstDash val="solid"/>
              <a:round/>
            </a:ln>
          </a:insideH>
          <a:insideV>
            <a:ln w="12700" cap="flat">
              <a:solidFill>
                <a:srgbClr val="F0EBDD"/>
              </a:solidFill>
              <a:prstDash val="solid"/>
              <a:round/>
            </a:ln>
          </a:insideV>
        </a:tcBdr>
        <a:fill>
          <a:solidFill>
            <a:schemeClr val="accent2">
              <a:lumOff val="44000"/>
            </a:schemeClr>
          </a:solidFill>
        </a:fill>
      </a:tcStyle>
    </a:wholeTbl>
    <a:band2H>
      <a:tcTxStyle/>
      <a:tcStyle>
        <a:tcBdr/>
        <a:fill>
          <a:solidFill>
            <a:schemeClr val="accent2">
              <a:lumOff val="44000"/>
            </a:schemeClr>
          </a:solidFill>
        </a:fill>
      </a:tcStyle>
    </a:band2H>
    <a:firstCol>
      <a:tcTxStyle b="on" i="off">
        <a:fontRef idx="minor">
          <a:srgbClr val="F0EBDD"/>
        </a:fontRef>
        <a:srgbClr val="F0EBDD"/>
      </a:tcTxStyle>
      <a:tcStyle>
        <a:tcBdr>
          <a:left>
            <a:ln w="12700" cap="flat">
              <a:solidFill>
                <a:srgbClr val="F0EBDD"/>
              </a:solidFill>
              <a:prstDash val="solid"/>
              <a:round/>
            </a:ln>
          </a:left>
          <a:right>
            <a:ln w="12700" cap="flat">
              <a:solidFill>
                <a:srgbClr val="F0EBDD"/>
              </a:solidFill>
              <a:prstDash val="solid"/>
              <a:round/>
            </a:ln>
          </a:right>
          <a:top>
            <a:ln w="12700" cap="flat">
              <a:solidFill>
                <a:srgbClr val="F0EBDD"/>
              </a:solidFill>
              <a:prstDash val="solid"/>
              <a:round/>
            </a:ln>
          </a:top>
          <a:bottom>
            <a:ln w="12700" cap="flat">
              <a:solidFill>
                <a:srgbClr val="F0EBDD"/>
              </a:solidFill>
              <a:prstDash val="solid"/>
              <a:round/>
            </a:ln>
          </a:bottom>
          <a:insideH>
            <a:ln w="12700" cap="flat">
              <a:solidFill>
                <a:srgbClr val="F0EBDD"/>
              </a:solidFill>
              <a:prstDash val="solid"/>
              <a:round/>
            </a:ln>
          </a:insideH>
          <a:insideV>
            <a:ln w="12700" cap="flat">
              <a:solidFill>
                <a:srgbClr val="F0EBDD"/>
              </a:solidFill>
              <a:prstDash val="solid"/>
              <a:round/>
            </a:ln>
          </a:insideV>
        </a:tcBdr>
        <a:fill>
          <a:solidFill>
            <a:schemeClr val="accent2">
              <a:lumOff val="44000"/>
            </a:schemeClr>
          </a:solidFill>
        </a:fill>
      </a:tcStyle>
    </a:firstCol>
    <a:lastRow>
      <a:tcTxStyle b="on" i="off">
        <a:fontRef idx="minor">
          <a:srgbClr val="F0EBDD"/>
        </a:fontRef>
        <a:srgbClr val="F0EBDD"/>
      </a:tcTxStyle>
      <a:tcStyle>
        <a:tcBdr>
          <a:left>
            <a:ln w="12700" cap="flat">
              <a:solidFill>
                <a:srgbClr val="F0EBDD"/>
              </a:solidFill>
              <a:prstDash val="solid"/>
              <a:round/>
            </a:ln>
          </a:left>
          <a:right>
            <a:ln w="12700" cap="flat">
              <a:solidFill>
                <a:srgbClr val="F0EBDD"/>
              </a:solidFill>
              <a:prstDash val="solid"/>
              <a:round/>
            </a:ln>
          </a:right>
          <a:top>
            <a:ln w="38100" cap="flat">
              <a:solidFill>
                <a:srgbClr val="F0EBDD"/>
              </a:solidFill>
              <a:prstDash val="solid"/>
              <a:round/>
            </a:ln>
          </a:top>
          <a:bottom>
            <a:ln w="12700" cap="flat">
              <a:solidFill>
                <a:srgbClr val="F0EBDD"/>
              </a:solidFill>
              <a:prstDash val="solid"/>
              <a:round/>
            </a:ln>
          </a:bottom>
          <a:insideH>
            <a:ln w="12700" cap="flat">
              <a:solidFill>
                <a:srgbClr val="F0EBDD"/>
              </a:solidFill>
              <a:prstDash val="solid"/>
              <a:round/>
            </a:ln>
          </a:insideH>
          <a:insideV>
            <a:ln w="12700" cap="flat">
              <a:solidFill>
                <a:srgbClr val="F0EBDD"/>
              </a:solidFill>
              <a:prstDash val="solid"/>
              <a:round/>
            </a:ln>
          </a:insideV>
        </a:tcBdr>
        <a:fill>
          <a:solidFill>
            <a:schemeClr val="accent2">
              <a:lumOff val="44000"/>
            </a:schemeClr>
          </a:solidFill>
        </a:fill>
      </a:tcStyle>
    </a:lastRow>
    <a:firstRow>
      <a:tcTxStyle b="on" i="off">
        <a:fontRef idx="minor">
          <a:srgbClr val="F0EBDD"/>
        </a:fontRef>
        <a:srgbClr val="F0EBDD"/>
      </a:tcTxStyle>
      <a:tcStyle>
        <a:tcBdr>
          <a:left>
            <a:ln w="12700" cap="flat">
              <a:solidFill>
                <a:srgbClr val="F0EBDD"/>
              </a:solidFill>
              <a:prstDash val="solid"/>
              <a:round/>
            </a:ln>
          </a:left>
          <a:right>
            <a:ln w="12700" cap="flat">
              <a:solidFill>
                <a:srgbClr val="F0EBDD"/>
              </a:solidFill>
              <a:prstDash val="solid"/>
              <a:round/>
            </a:ln>
          </a:right>
          <a:top>
            <a:ln w="12700" cap="flat">
              <a:solidFill>
                <a:srgbClr val="F0EBDD"/>
              </a:solidFill>
              <a:prstDash val="solid"/>
              <a:round/>
            </a:ln>
          </a:top>
          <a:bottom>
            <a:ln w="38100" cap="flat">
              <a:solidFill>
                <a:srgbClr val="F0EBDD"/>
              </a:solidFill>
              <a:prstDash val="solid"/>
              <a:round/>
            </a:ln>
          </a:bottom>
          <a:insideH>
            <a:ln w="12700" cap="flat">
              <a:solidFill>
                <a:srgbClr val="F0EBDD"/>
              </a:solidFill>
              <a:prstDash val="solid"/>
              <a:round/>
            </a:ln>
          </a:insideH>
          <a:insideV>
            <a:ln w="12700" cap="flat">
              <a:solidFill>
                <a:srgbClr val="F0EBDD"/>
              </a:solidFill>
              <a:prstDash val="solid"/>
              <a:round/>
            </a:ln>
          </a:insideV>
        </a:tcBdr>
        <a:fill>
          <a:solidFill>
            <a:schemeClr val="accent2">
              <a:lumOff val="44000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1F1F1F"/>
        </a:fontRef>
        <a:srgbClr val="1F1F1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F0EBDD"/>
          </a:solidFill>
        </a:fill>
      </a:tcStyle>
    </a:band2H>
    <a:firstCol>
      <a:tcTxStyle b="on" i="off">
        <a:fontRef idx="minor">
          <a:srgbClr val="F0EBDD"/>
        </a:fontRef>
        <a:srgbClr val="F0EBD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1F1F1F"/>
        </a:fontRef>
        <a:srgbClr val="1F1F1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1F1F1F"/>
              </a:solidFill>
              <a:prstDash val="solid"/>
              <a:round/>
            </a:ln>
          </a:top>
          <a:bottom>
            <a:ln w="25400" cap="flat">
              <a:solidFill>
                <a:srgbClr val="1F1F1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0EBDD"/>
          </a:solidFill>
        </a:fill>
      </a:tcStyle>
    </a:lastRow>
    <a:firstRow>
      <a:tcTxStyle b="on" i="off">
        <a:fontRef idx="minor">
          <a:srgbClr val="F0EBDD"/>
        </a:fontRef>
        <a:srgbClr val="F0EBD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1F1F1F"/>
              </a:solidFill>
              <a:prstDash val="solid"/>
              <a:round/>
            </a:ln>
          </a:top>
          <a:bottom>
            <a:ln w="25400" cap="flat">
              <a:solidFill>
                <a:srgbClr val="1F1F1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300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tif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jpeg>
</file>

<file path=ppt/media/image43.t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Shape 39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94" name="Shape 39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大標題文字"/>
          <p:cNvSpPr txBox="1">
            <a:spLocks noGrp="1"/>
          </p:cNvSpPr>
          <p:nvPr>
            <p:ph type="title"/>
          </p:nvPr>
        </p:nvSpPr>
        <p:spPr>
          <a:xfrm>
            <a:off x="709824" y="1244313"/>
            <a:ext cx="4284302" cy="2131200"/>
          </a:xfrm>
          <a:prstGeom prst="rect">
            <a:avLst/>
          </a:prstGeom>
        </p:spPr>
        <p:txBody>
          <a:bodyPr anchor="b"/>
          <a:lstStyle/>
          <a:p>
            <a:r>
              <a:t>大標題文字</a:t>
            </a:r>
          </a:p>
        </p:txBody>
      </p:sp>
      <p:sp>
        <p:nvSpPr>
          <p:cNvPr id="13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709824" y="3468387"/>
            <a:ext cx="5031901" cy="430801"/>
          </a:xfrm>
          <a:prstGeom prst="rect">
            <a:avLst/>
          </a:prstGeom>
          <a:ln w="9525">
            <a:solidFill>
              <a:schemeClr val="accent1"/>
            </a:solidFill>
            <a:round/>
          </a:ln>
        </p:spPr>
        <p:txBody>
          <a:bodyPr/>
          <a:lstStyle>
            <a:lvl1pPr marL="304800" indent="-152400">
              <a:buClrTx/>
              <a:buSzTx/>
              <a:buFontTx/>
              <a:buNone/>
              <a:defRPr sz="1400"/>
            </a:lvl1pPr>
            <a:lvl2pPr marL="304800" indent="304800">
              <a:buClrTx/>
              <a:buSzTx/>
              <a:buFontTx/>
              <a:buNone/>
              <a:defRPr sz="1400"/>
            </a:lvl2pPr>
            <a:lvl3pPr marL="304800" indent="762000">
              <a:buClrTx/>
              <a:buSzTx/>
              <a:buFontTx/>
              <a:buNone/>
              <a:defRPr sz="1400"/>
            </a:lvl3pPr>
            <a:lvl4pPr marL="304800" indent="1219200">
              <a:buClrTx/>
              <a:buSzTx/>
              <a:buFontTx/>
              <a:buNone/>
              <a:defRPr sz="1400"/>
            </a:lvl4pPr>
            <a:lvl5pPr marL="304800" indent="1676400">
              <a:buClrTx/>
              <a:buSzTx/>
              <a:buFontTx/>
              <a:buNone/>
              <a:defRPr sz="14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4" name="Google Shape;12;p2"/>
          <p:cNvSpPr>
            <a:spLocks noGrp="1"/>
          </p:cNvSpPr>
          <p:nvPr>
            <p:ph type="pic" sz="half" idx="21"/>
          </p:nvPr>
        </p:nvSpPr>
        <p:spPr>
          <a:xfrm flipH="1">
            <a:off x="5033874" y="217274"/>
            <a:ext cx="3910501" cy="4710002"/>
          </a:xfrm>
          <a:prstGeom prst="rect">
            <a:avLst/>
          </a:prstGeom>
          <a:ln w="9525">
            <a:solidFill>
              <a:schemeClr val="accent1"/>
            </a:solidFill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大標題文字"/>
          <p:cNvSpPr txBox="1">
            <a:spLocks noGrp="1"/>
          </p:cNvSpPr>
          <p:nvPr>
            <p:ph type="title"/>
          </p:nvPr>
        </p:nvSpPr>
        <p:spPr>
          <a:xfrm>
            <a:off x="4194099" y="2973151"/>
            <a:ext cx="4236601" cy="531901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大標題文字</a:t>
            </a:r>
          </a:p>
        </p:txBody>
      </p:sp>
      <p:sp>
        <p:nvSpPr>
          <p:cNvPr id="173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4194176" y="1638449"/>
            <a:ext cx="4236601" cy="1224001"/>
          </a:xfrm>
          <a:prstGeom prst="rect">
            <a:avLst/>
          </a:prstGeom>
        </p:spPr>
        <p:txBody>
          <a:bodyPr anchor="b"/>
          <a:lstStyle>
            <a:lvl1pPr marL="304800" indent="-152400">
              <a:buClrTx/>
              <a:buSzTx/>
              <a:buFontTx/>
              <a:buNone/>
              <a:defRPr sz="2000"/>
            </a:lvl1pPr>
            <a:lvl2pPr marL="304800" indent="304800">
              <a:buClrTx/>
              <a:buSzTx/>
              <a:buFontTx/>
              <a:buNone/>
              <a:defRPr sz="2000"/>
            </a:lvl2pPr>
            <a:lvl3pPr marL="304800" indent="762000">
              <a:buClrTx/>
              <a:buSzTx/>
              <a:buFontTx/>
              <a:buNone/>
              <a:defRPr sz="2000"/>
            </a:lvl3pPr>
            <a:lvl4pPr marL="304800" indent="1219200">
              <a:buClrTx/>
              <a:buSzTx/>
              <a:buFontTx/>
              <a:buNone/>
              <a:defRPr sz="2000"/>
            </a:lvl4pPr>
            <a:lvl5pPr marL="304800" indent="1676400">
              <a:buClrTx/>
              <a:buSzTx/>
              <a:buFontTx/>
              <a:buNone/>
              <a:defRPr sz="20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74" name="Google Shape;117;p17"/>
          <p:cNvSpPr>
            <a:spLocks noGrp="1"/>
          </p:cNvSpPr>
          <p:nvPr>
            <p:ph type="pic" sz="half" idx="21"/>
          </p:nvPr>
        </p:nvSpPr>
        <p:spPr>
          <a:xfrm>
            <a:off x="195549" y="219599"/>
            <a:ext cx="3724202" cy="4710002"/>
          </a:xfrm>
          <a:prstGeom prst="rect">
            <a:avLst/>
          </a:prstGeom>
          <a:ln w="9525">
            <a:solidFill>
              <a:schemeClr val="accent1"/>
            </a:solidFill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7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TWO_COLUMN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229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5000949" y="2923625"/>
            <a:ext cx="2177401" cy="862201"/>
          </a:xfrm>
          <a:prstGeom prst="rect">
            <a:avLst/>
          </a:prstGeom>
        </p:spPr>
        <p:txBody>
          <a:bodyPr/>
          <a:lstStyle>
            <a:lvl1pPr marL="304800" indent="-152400" algn="ctr">
              <a:buClrTx/>
              <a:buSzTx/>
              <a:buFontTx/>
              <a:buNone/>
            </a:lvl1pPr>
            <a:lvl2pPr marL="304800" indent="304800" algn="ctr">
              <a:buClrTx/>
              <a:buSzTx/>
              <a:buFontTx/>
              <a:buNone/>
            </a:lvl2pPr>
            <a:lvl3pPr marL="304800" indent="762000" algn="ctr">
              <a:buClrTx/>
              <a:buSzTx/>
              <a:buFontTx/>
              <a:buNone/>
            </a:lvl3pPr>
            <a:lvl4pPr marL="304800" indent="1219200" algn="ctr">
              <a:buClrTx/>
              <a:buSzTx/>
              <a:buFontTx/>
              <a:buNone/>
            </a:lvl4pPr>
            <a:lvl5pPr marL="304800" indent="1676400" algn="ctr">
              <a:buClrTx/>
              <a:buSzTx/>
              <a:buFontTx/>
              <a:buNone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30" name="Google Shape;151;p22"/>
          <p:cNvSpPr/>
          <p:nvPr/>
        </p:nvSpPr>
        <p:spPr>
          <a:xfrm>
            <a:off x="149124" y="4609824"/>
            <a:ext cx="8836502" cy="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231" name="Google Shape;152;p22"/>
          <p:cNvSpPr/>
          <p:nvPr/>
        </p:nvSpPr>
        <p:spPr>
          <a:xfrm rot="13684249">
            <a:off x="8665119" y="1879400"/>
            <a:ext cx="550425" cy="1286852"/>
          </a:xfrm>
          <a:prstGeom prst="ellipse">
            <a:avLst/>
          </a:prstGeom>
          <a:ln>
            <a:solidFill>
              <a:schemeClr val="accent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32" name="Google Shape;153;p22"/>
          <p:cNvSpPr/>
          <p:nvPr/>
        </p:nvSpPr>
        <p:spPr>
          <a:xfrm rot="13684249">
            <a:off x="8566921" y="1742987"/>
            <a:ext cx="550425" cy="1286851"/>
          </a:xfrm>
          <a:prstGeom prst="ellipse">
            <a:avLst/>
          </a:prstGeom>
          <a:ln>
            <a:solidFill>
              <a:schemeClr val="accent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33" name="Google Shape;154;p22"/>
          <p:cNvSpPr/>
          <p:nvPr/>
        </p:nvSpPr>
        <p:spPr>
          <a:xfrm rot="13684249">
            <a:off x="8428996" y="1568037"/>
            <a:ext cx="550425" cy="1286851"/>
          </a:xfrm>
          <a:prstGeom prst="ellipse">
            <a:avLst/>
          </a:prstGeom>
          <a:ln>
            <a:solidFill>
              <a:schemeClr val="accent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34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TWO_COLUMNS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262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945601" y="2988087"/>
            <a:ext cx="3871202" cy="1607402"/>
          </a:xfrm>
          <a:prstGeom prst="rect">
            <a:avLst/>
          </a:prstGeom>
        </p:spPr>
        <p:txBody>
          <a:bodyPr/>
          <a:lstStyle>
            <a:lvl1pPr marL="304800" indent="-152400">
              <a:buClrTx/>
              <a:buSzTx/>
              <a:buFontTx/>
              <a:buNone/>
            </a:lvl1pPr>
            <a:lvl2pPr marL="304800" indent="304800">
              <a:buClrTx/>
              <a:buSzTx/>
              <a:buFontTx/>
              <a:buNone/>
            </a:lvl2pPr>
            <a:lvl3pPr marL="304800" indent="762000">
              <a:buClrTx/>
              <a:buSzTx/>
              <a:buFontTx/>
              <a:buNone/>
            </a:lvl3pPr>
            <a:lvl4pPr marL="304800" indent="1219200">
              <a:buClrTx/>
              <a:buSzTx/>
              <a:buFontTx/>
              <a:buNone/>
            </a:lvl4pPr>
            <a:lvl5pPr marL="304800" indent="1676400">
              <a:buClrTx/>
              <a:buSzTx/>
              <a:buFontTx/>
              <a:buNone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63" name="Google Shape;173;p25"/>
          <p:cNvSpPr>
            <a:spLocks noGrp="1"/>
          </p:cNvSpPr>
          <p:nvPr>
            <p:ph type="pic" sz="quarter" idx="21"/>
          </p:nvPr>
        </p:nvSpPr>
        <p:spPr>
          <a:xfrm flipH="1">
            <a:off x="5396350" y="1548049"/>
            <a:ext cx="2876401" cy="2798102"/>
          </a:xfrm>
          <a:prstGeom prst="rect">
            <a:avLst/>
          </a:prstGeom>
          <a:ln w="9525">
            <a:solidFill>
              <a:schemeClr val="accent1"/>
            </a:solidFill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64" name="Google Shape;174;p25"/>
          <p:cNvSpPr/>
          <p:nvPr/>
        </p:nvSpPr>
        <p:spPr>
          <a:xfrm flipH="1">
            <a:off x="8430775" y="191024"/>
            <a:ext cx="1" cy="476250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26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USTOM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大標題文字</a:t>
            </a:r>
          </a:p>
        </p:txBody>
      </p:sp>
      <p:sp>
        <p:nvSpPr>
          <p:cNvPr id="283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2505762" y="1977787"/>
            <a:ext cx="1766101" cy="516602"/>
          </a:xfrm>
          <a:prstGeom prst="rect">
            <a:avLst/>
          </a:prstGeom>
        </p:spPr>
        <p:txBody>
          <a:bodyPr/>
          <a:lstStyle>
            <a:lvl1pPr marL="304800" indent="-152400">
              <a:buClrTx/>
              <a:buSzTx/>
              <a:buFontTx/>
              <a:buNone/>
            </a:lvl1pPr>
            <a:lvl2pPr marL="304800" indent="304800">
              <a:buClrTx/>
              <a:buSzTx/>
              <a:buFontTx/>
              <a:buNone/>
            </a:lvl2pPr>
            <a:lvl3pPr marL="304800" indent="762000">
              <a:buClrTx/>
              <a:buSzTx/>
              <a:buFontTx/>
              <a:buNone/>
            </a:lvl3pPr>
            <a:lvl4pPr marL="304800" indent="1219200">
              <a:buClrTx/>
              <a:buSzTx/>
              <a:buFontTx/>
              <a:buNone/>
            </a:lvl4pPr>
            <a:lvl5pPr marL="304800" indent="1676400">
              <a:buClrTx/>
              <a:buSzTx/>
              <a:buFontTx/>
              <a:buNone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84" name="Google Shape;196;p27"/>
          <p:cNvSpPr/>
          <p:nvPr/>
        </p:nvSpPr>
        <p:spPr>
          <a:xfrm flipH="1" flipV="1">
            <a:off x="176099" y="4605270"/>
            <a:ext cx="4115401" cy="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285" name="Google Shape;197;p27"/>
          <p:cNvSpPr/>
          <p:nvPr/>
        </p:nvSpPr>
        <p:spPr>
          <a:xfrm rot="13705761">
            <a:off x="227983" y="3951158"/>
            <a:ext cx="567411" cy="1324585"/>
          </a:xfrm>
          <a:prstGeom prst="ellipse">
            <a:avLst/>
          </a:prstGeom>
          <a:ln>
            <a:solidFill>
              <a:schemeClr val="accent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6" name="Google Shape;198;p27"/>
          <p:cNvSpPr/>
          <p:nvPr/>
        </p:nvSpPr>
        <p:spPr>
          <a:xfrm rot="13705761">
            <a:off x="127486" y="3809742"/>
            <a:ext cx="567411" cy="1324585"/>
          </a:xfrm>
          <a:prstGeom prst="ellipse">
            <a:avLst/>
          </a:prstGeom>
          <a:ln>
            <a:solidFill>
              <a:schemeClr val="accent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7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USTOM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大標題文字</a:t>
            </a:r>
          </a:p>
        </p:txBody>
      </p:sp>
      <p:sp>
        <p:nvSpPr>
          <p:cNvPr id="295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1631588" y="2289874"/>
            <a:ext cx="1711501" cy="572701"/>
          </a:xfrm>
          <a:prstGeom prst="rect">
            <a:avLst/>
          </a:prstGeom>
        </p:spPr>
        <p:txBody>
          <a:bodyPr/>
          <a:lstStyle>
            <a:lvl1pPr marL="304800" indent="-152400" algn="ctr">
              <a:buClrTx/>
              <a:buSzTx/>
              <a:buFontTx/>
              <a:buNone/>
            </a:lvl1pPr>
            <a:lvl2pPr marL="304800" indent="304800" algn="ctr">
              <a:buClrTx/>
              <a:buSzTx/>
              <a:buFontTx/>
              <a:buNone/>
            </a:lvl2pPr>
            <a:lvl3pPr marL="304800" indent="762000" algn="ctr">
              <a:buClrTx/>
              <a:buSzTx/>
              <a:buFontTx/>
              <a:buNone/>
            </a:lvl3pPr>
            <a:lvl4pPr marL="304800" indent="1219200" algn="ctr">
              <a:buClrTx/>
              <a:buSzTx/>
              <a:buFontTx/>
              <a:buNone/>
            </a:lvl4pPr>
            <a:lvl5pPr marL="304800" indent="1676400" algn="ctr">
              <a:buClrTx/>
              <a:buSzTx/>
              <a:buFontTx/>
              <a:buNone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96" name="Google Shape;214;p28"/>
          <p:cNvSpPr/>
          <p:nvPr/>
        </p:nvSpPr>
        <p:spPr>
          <a:xfrm flipH="1">
            <a:off x="528774" y="181424"/>
            <a:ext cx="1" cy="481980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grpSp>
        <p:nvGrpSpPr>
          <p:cNvPr id="300" name="Google Shape;215;p28"/>
          <p:cNvGrpSpPr/>
          <p:nvPr/>
        </p:nvGrpSpPr>
        <p:grpSpPr>
          <a:xfrm>
            <a:off x="8224974" y="2566149"/>
            <a:ext cx="1114801" cy="504726"/>
            <a:chOff x="0" y="0"/>
            <a:chExt cx="1114799" cy="504725"/>
          </a:xfrm>
        </p:grpSpPr>
        <p:sp>
          <p:nvSpPr>
            <p:cNvPr id="297" name="Google Shape;216;p28"/>
            <p:cNvSpPr/>
            <p:nvPr/>
          </p:nvSpPr>
          <p:spPr>
            <a:xfrm rot="16200000">
              <a:off x="443099" y="-443100"/>
              <a:ext cx="228601" cy="1114800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98" name="Google Shape;217;p28"/>
            <p:cNvSpPr/>
            <p:nvPr/>
          </p:nvSpPr>
          <p:spPr>
            <a:xfrm rot="16200000">
              <a:off x="443099" y="-305037"/>
              <a:ext cx="228601" cy="1114801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99" name="Google Shape;218;p28"/>
            <p:cNvSpPr/>
            <p:nvPr/>
          </p:nvSpPr>
          <p:spPr>
            <a:xfrm rot="16200000">
              <a:off x="443099" y="-166975"/>
              <a:ext cx="228601" cy="1114800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301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USTOM_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大標題文字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1" cy="572701"/>
          </a:xfrm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309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2332100" y="1371899"/>
            <a:ext cx="1821301" cy="447601"/>
          </a:xfrm>
          <a:prstGeom prst="rect">
            <a:avLst/>
          </a:prstGeom>
        </p:spPr>
        <p:txBody>
          <a:bodyPr anchor="ctr"/>
          <a:lstStyle>
            <a:lvl1pPr marL="304800" indent="-152400">
              <a:buClrTx/>
              <a:buSzTx/>
              <a:buFontTx/>
              <a:buNone/>
            </a:lvl1pPr>
            <a:lvl2pPr marL="304800" indent="304800">
              <a:buClrTx/>
              <a:buSzTx/>
              <a:buFontTx/>
              <a:buNone/>
            </a:lvl2pPr>
            <a:lvl3pPr marL="304800" indent="762000">
              <a:buClrTx/>
              <a:buSzTx/>
              <a:buFontTx/>
              <a:buNone/>
            </a:lvl3pPr>
            <a:lvl4pPr marL="304800" indent="1219200">
              <a:buClrTx/>
              <a:buSzTx/>
              <a:buFontTx/>
              <a:buNone/>
            </a:lvl4pPr>
            <a:lvl5pPr marL="304800" indent="1676400">
              <a:buClrTx/>
              <a:buSzTx/>
              <a:buFontTx/>
              <a:buNone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10" name="Google Shape;236;p29"/>
          <p:cNvSpPr/>
          <p:nvPr/>
        </p:nvSpPr>
        <p:spPr>
          <a:xfrm>
            <a:off x="4977100" y="4603999"/>
            <a:ext cx="4048201" cy="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311" name="Google Shape;237;p29"/>
          <p:cNvSpPr/>
          <p:nvPr/>
        </p:nvSpPr>
        <p:spPr>
          <a:xfrm flipH="1">
            <a:off x="713225" y="1819499"/>
            <a:ext cx="1" cy="1941902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312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USTOM_3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大標題文字"/>
          <p:cNvSpPr txBox="1">
            <a:spLocks noGrp="1"/>
          </p:cNvSpPr>
          <p:nvPr>
            <p:ph type="title"/>
          </p:nvPr>
        </p:nvSpPr>
        <p:spPr>
          <a:xfrm>
            <a:off x="1147525" y="881449"/>
            <a:ext cx="3572401" cy="960002"/>
          </a:xfrm>
          <a:prstGeom prst="rect">
            <a:avLst/>
          </a:prstGeom>
        </p:spPr>
        <p:txBody>
          <a:bodyPr/>
          <a:lstStyle>
            <a:lvl1pPr algn="ctr">
              <a:defRPr sz="5500"/>
            </a:lvl1pPr>
          </a:lstStyle>
          <a:p>
            <a:r>
              <a:t>大標題文字</a:t>
            </a:r>
          </a:p>
        </p:txBody>
      </p:sp>
      <p:sp>
        <p:nvSpPr>
          <p:cNvPr id="343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1147499" y="1841450"/>
            <a:ext cx="3572401" cy="1058701"/>
          </a:xfrm>
          <a:prstGeom prst="rect">
            <a:avLst/>
          </a:prstGeom>
        </p:spPr>
        <p:txBody>
          <a:bodyPr anchor="ctr"/>
          <a:lstStyle>
            <a:lvl1pPr marL="304800" indent="-152400" algn="ctr">
              <a:buClrTx/>
              <a:buSzTx/>
              <a:buFontTx/>
              <a:buNone/>
            </a:lvl1pPr>
            <a:lvl2pPr marL="304800" indent="304800" algn="ctr">
              <a:buClrTx/>
              <a:buSzTx/>
              <a:buFontTx/>
              <a:buNone/>
            </a:lvl2pPr>
            <a:lvl3pPr marL="304800" indent="762000" algn="ctr">
              <a:buClrTx/>
              <a:buSzTx/>
              <a:buFontTx/>
              <a:buNone/>
            </a:lvl3pPr>
            <a:lvl4pPr marL="304800" indent="1219200" algn="ctr">
              <a:buClrTx/>
              <a:buSzTx/>
              <a:buFontTx/>
              <a:buNone/>
            </a:lvl4pPr>
            <a:lvl5pPr marL="304800" indent="1676400" algn="ctr">
              <a:buClrTx/>
              <a:buSzTx/>
              <a:buFontTx/>
              <a:buNone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44" name="Google Shape;265;p32"/>
          <p:cNvSpPr>
            <a:spLocks noGrp="1"/>
          </p:cNvSpPr>
          <p:nvPr>
            <p:ph type="pic" sz="half" idx="21"/>
          </p:nvPr>
        </p:nvSpPr>
        <p:spPr>
          <a:xfrm flipH="1">
            <a:off x="5075949" y="216749"/>
            <a:ext cx="3868501" cy="4710002"/>
          </a:xfrm>
          <a:prstGeom prst="rect">
            <a:avLst/>
          </a:prstGeom>
          <a:ln w="9525">
            <a:solidFill>
              <a:schemeClr val="accent1"/>
            </a:solidFill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45" name="Google Shape;266;p32"/>
          <p:cNvSpPr/>
          <p:nvPr/>
        </p:nvSpPr>
        <p:spPr>
          <a:xfrm flipH="1">
            <a:off x="709824" y="200474"/>
            <a:ext cx="1" cy="480060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grpSp>
        <p:nvGrpSpPr>
          <p:cNvPr id="349" name="Google Shape;267;p32"/>
          <p:cNvGrpSpPr/>
          <p:nvPr/>
        </p:nvGrpSpPr>
        <p:grpSpPr>
          <a:xfrm>
            <a:off x="-571025" y="2228849"/>
            <a:ext cx="1428901" cy="685801"/>
            <a:chOff x="0" y="0"/>
            <a:chExt cx="1428899" cy="685800"/>
          </a:xfrm>
        </p:grpSpPr>
        <p:sp>
          <p:nvSpPr>
            <p:cNvPr id="346" name="Google Shape;268;p32"/>
            <p:cNvSpPr/>
            <p:nvPr/>
          </p:nvSpPr>
          <p:spPr>
            <a:xfrm>
              <a:off x="0" y="-1"/>
              <a:ext cx="1428900" cy="304801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47" name="Google Shape;269;p32"/>
            <p:cNvSpPr/>
            <p:nvPr/>
          </p:nvSpPr>
          <p:spPr>
            <a:xfrm>
              <a:off x="0" y="190500"/>
              <a:ext cx="1428900" cy="304800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48" name="Google Shape;270;p32"/>
            <p:cNvSpPr/>
            <p:nvPr/>
          </p:nvSpPr>
          <p:spPr>
            <a:xfrm>
              <a:off x="0" y="381000"/>
              <a:ext cx="1428900" cy="304800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350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USTOM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273;p33"/>
          <p:cNvSpPr/>
          <p:nvPr/>
        </p:nvSpPr>
        <p:spPr>
          <a:xfrm flipH="1" flipV="1">
            <a:off x="109899" y="595244"/>
            <a:ext cx="8867701" cy="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358" name="Google Shape;274;p33"/>
          <p:cNvSpPr/>
          <p:nvPr/>
        </p:nvSpPr>
        <p:spPr>
          <a:xfrm>
            <a:off x="3485400" y="419974"/>
            <a:ext cx="2173200" cy="348001"/>
          </a:xfrm>
          <a:prstGeom prst="ellipse">
            <a:avLst/>
          </a:prstGeom>
          <a:ln>
            <a:solidFill>
              <a:schemeClr val="accent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59" name="Google Shape;275;p33"/>
          <p:cNvSpPr/>
          <p:nvPr/>
        </p:nvSpPr>
        <p:spPr>
          <a:xfrm flipH="1">
            <a:off x="110049" y="4529070"/>
            <a:ext cx="1914302" cy="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360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USTOM_9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278;p34"/>
          <p:cNvSpPr/>
          <p:nvPr/>
        </p:nvSpPr>
        <p:spPr>
          <a:xfrm flipH="1">
            <a:off x="528774" y="181424"/>
            <a:ext cx="1" cy="481980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grpSp>
        <p:nvGrpSpPr>
          <p:cNvPr id="371" name="Google Shape;279;p34"/>
          <p:cNvGrpSpPr/>
          <p:nvPr/>
        </p:nvGrpSpPr>
        <p:grpSpPr>
          <a:xfrm>
            <a:off x="8224974" y="2566149"/>
            <a:ext cx="1114801" cy="504726"/>
            <a:chOff x="0" y="0"/>
            <a:chExt cx="1114799" cy="504725"/>
          </a:xfrm>
        </p:grpSpPr>
        <p:sp>
          <p:nvSpPr>
            <p:cNvPr id="368" name="Google Shape;280;p34"/>
            <p:cNvSpPr/>
            <p:nvPr/>
          </p:nvSpPr>
          <p:spPr>
            <a:xfrm rot="16200000">
              <a:off x="443099" y="-443100"/>
              <a:ext cx="228601" cy="1114800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69" name="Google Shape;281;p34"/>
            <p:cNvSpPr/>
            <p:nvPr/>
          </p:nvSpPr>
          <p:spPr>
            <a:xfrm rot="16200000">
              <a:off x="443099" y="-305037"/>
              <a:ext cx="228601" cy="1114801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70" name="Google Shape;282;p34"/>
            <p:cNvSpPr/>
            <p:nvPr/>
          </p:nvSpPr>
          <p:spPr>
            <a:xfrm rot="16200000">
              <a:off x="443099" y="-166975"/>
              <a:ext cx="228601" cy="1114800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372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大標題文字"/>
          <p:cNvSpPr txBox="1">
            <a:spLocks noGrp="1"/>
          </p:cNvSpPr>
          <p:nvPr>
            <p:ph type="title"/>
          </p:nvPr>
        </p:nvSpPr>
        <p:spPr>
          <a:xfrm>
            <a:off x="4215024" y="2758050"/>
            <a:ext cx="3954601" cy="841801"/>
          </a:xfrm>
          <a:prstGeom prst="rect">
            <a:avLst/>
          </a:prstGeom>
        </p:spPr>
        <p:txBody>
          <a:bodyPr anchor="ctr"/>
          <a:lstStyle>
            <a:lvl1pPr algn="ctr">
              <a:defRPr sz="3500"/>
            </a:lvl1pPr>
          </a:lstStyle>
          <a:p>
            <a:r>
              <a:t>大標題文字</a:t>
            </a:r>
          </a:p>
        </p:txBody>
      </p:sp>
      <p:sp>
        <p:nvSpPr>
          <p:cNvPr id="23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4215024" y="3599850"/>
            <a:ext cx="3954601" cy="422401"/>
          </a:xfrm>
          <a:prstGeom prst="rect">
            <a:avLst/>
          </a:prstGeom>
        </p:spPr>
        <p:txBody>
          <a:bodyPr/>
          <a:lstStyle>
            <a:lvl1pPr marL="304800" indent="-152400" algn="ctr">
              <a:buClrTx/>
              <a:buSzTx/>
              <a:buFontTx/>
              <a:buNone/>
              <a:defRPr sz="1400"/>
            </a:lvl1pPr>
            <a:lvl2pPr marL="304800" indent="304800" algn="ctr">
              <a:buClrTx/>
              <a:buSzTx/>
              <a:buFontTx/>
              <a:buNone/>
              <a:defRPr sz="1400"/>
            </a:lvl2pPr>
            <a:lvl3pPr marL="304800" indent="762000" algn="ctr">
              <a:buClrTx/>
              <a:buSzTx/>
              <a:buFontTx/>
              <a:buNone/>
              <a:defRPr sz="1400"/>
            </a:lvl3pPr>
            <a:lvl4pPr marL="304800" indent="1219200" algn="ctr">
              <a:buClrTx/>
              <a:buSzTx/>
              <a:buFontTx/>
              <a:buNone/>
              <a:defRPr sz="1400"/>
            </a:lvl4pPr>
            <a:lvl5pPr marL="304800" indent="1676400" algn="ctr">
              <a:buClrTx/>
              <a:buSzTx/>
              <a:buFontTx/>
              <a:buNone/>
              <a:defRPr sz="14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4" name="Google Shape;18;p3"/>
          <p:cNvSpPr>
            <a:spLocks noGrp="1"/>
          </p:cNvSpPr>
          <p:nvPr>
            <p:ph type="pic" sz="half" idx="21"/>
          </p:nvPr>
        </p:nvSpPr>
        <p:spPr>
          <a:xfrm>
            <a:off x="195549" y="219599"/>
            <a:ext cx="3724202" cy="4710002"/>
          </a:xfrm>
          <a:prstGeom prst="rect">
            <a:avLst/>
          </a:prstGeom>
          <a:ln w="9525">
            <a:solidFill>
              <a:schemeClr val="accent1"/>
            </a:solidFill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55" name="Google Shape;37;p6"/>
          <p:cNvSpPr/>
          <p:nvPr/>
        </p:nvSpPr>
        <p:spPr>
          <a:xfrm flipH="1" flipV="1">
            <a:off x="147775" y="4690995"/>
            <a:ext cx="8820301" cy="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56" name="Google Shape;38;p6"/>
          <p:cNvSpPr/>
          <p:nvPr/>
        </p:nvSpPr>
        <p:spPr>
          <a:xfrm flipH="1">
            <a:off x="8515777" y="1062025"/>
            <a:ext cx="466501" cy="1953300"/>
          </a:xfrm>
          <a:prstGeom prst="ellipse">
            <a:avLst/>
          </a:prstGeom>
          <a:ln>
            <a:solidFill>
              <a:schemeClr val="accent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7" name="Google Shape;39;p6"/>
          <p:cNvSpPr/>
          <p:nvPr/>
        </p:nvSpPr>
        <p:spPr>
          <a:xfrm flipH="1">
            <a:off x="8722797" y="1062025"/>
            <a:ext cx="466501" cy="1953300"/>
          </a:xfrm>
          <a:prstGeom prst="ellipse">
            <a:avLst/>
          </a:prstGeom>
          <a:ln>
            <a:solidFill>
              <a:schemeClr val="accent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8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大標題文字"/>
          <p:cNvSpPr txBox="1">
            <a:spLocks noGrp="1"/>
          </p:cNvSpPr>
          <p:nvPr>
            <p:ph type="title"/>
          </p:nvPr>
        </p:nvSpPr>
        <p:spPr>
          <a:xfrm>
            <a:off x="713225" y="1475850"/>
            <a:ext cx="4216201" cy="2191800"/>
          </a:xfrm>
          <a:prstGeom prst="rect">
            <a:avLst/>
          </a:prstGeom>
        </p:spPr>
        <p:txBody>
          <a:bodyPr anchor="ctr"/>
          <a:lstStyle>
            <a:lvl1pPr algn="ctr">
              <a:defRPr sz="6000"/>
            </a:lvl1pPr>
          </a:lstStyle>
          <a:p>
            <a:r>
              <a:t>大標題文字</a:t>
            </a:r>
          </a:p>
        </p:txBody>
      </p:sp>
      <p:sp>
        <p:nvSpPr>
          <p:cNvPr id="77" name="Google Shape;49;p8"/>
          <p:cNvSpPr>
            <a:spLocks noGrp="1"/>
          </p:cNvSpPr>
          <p:nvPr>
            <p:ph type="pic" sz="half" idx="21"/>
          </p:nvPr>
        </p:nvSpPr>
        <p:spPr>
          <a:xfrm flipH="1">
            <a:off x="5210524" y="219599"/>
            <a:ext cx="3724201" cy="4710002"/>
          </a:xfrm>
          <a:prstGeom prst="rect">
            <a:avLst/>
          </a:prstGeom>
          <a:ln w="9525">
            <a:solidFill>
              <a:schemeClr val="accent1"/>
            </a:solidFill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8" name="Google Shape;50;p8"/>
          <p:cNvSpPr/>
          <p:nvPr/>
        </p:nvSpPr>
        <p:spPr>
          <a:xfrm>
            <a:off x="14499" y="4376737"/>
            <a:ext cx="4200602" cy="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79" name="Google Shape;51;p8"/>
          <p:cNvSpPr/>
          <p:nvPr/>
        </p:nvSpPr>
        <p:spPr>
          <a:xfrm>
            <a:off x="14500" y="766762"/>
            <a:ext cx="8982000" cy="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0" name="Google Shape;52;p8"/>
          <p:cNvSpPr/>
          <p:nvPr/>
        </p:nvSpPr>
        <p:spPr>
          <a:xfrm rot="5400000" flipH="1">
            <a:off x="2642218" y="-256078"/>
            <a:ext cx="358201" cy="2045701"/>
          </a:xfrm>
          <a:prstGeom prst="ellipse">
            <a:avLst/>
          </a:prstGeom>
          <a:ln>
            <a:solidFill>
              <a:schemeClr val="accent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81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大標題文字"/>
          <p:cNvSpPr txBox="1">
            <a:spLocks noGrp="1"/>
          </p:cNvSpPr>
          <p:nvPr>
            <p:ph type="title"/>
          </p:nvPr>
        </p:nvSpPr>
        <p:spPr>
          <a:xfrm>
            <a:off x="778475" y="1605199"/>
            <a:ext cx="4158301" cy="1460701"/>
          </a:xfrm>
          <a:prstGeom prst="rect">
            <a:avLst/>
          </a:prstGeom>
        </p:spPr>
        <p:txBody>
          <a:bodyPr/>
          <a:lstStyle>
            <a:lvl1pPr algn="ctr">
              <a:defRPr sz="8000" i="1"/>
            </a:lvl1pPr>
          </a:lstStyle>
          <a:p>
            <a:r>
              <a:t>大標題文字</a:t>
            </a:r>
          </a:p>
        </p:txBody>
      </p:sp>
      <p:sp>
        <p:nvSpPr>
          <p:cNvPr id="89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778475" y="2989600"/>
            <a:ext cx="4158301" cy="548701"/>
          </a:xfrm>
          <a:prstGeom prst="rect">
            <a:avLst/>
          </a:prstGeom>
        </p:spPr>
        <p:txBody>
          <a:bodyPr/>
          <a:lstStyle>
            <a:lvl1pPr marL="304800" indent="-152400" algn="ctr">
              <a:buClrTx/>
              <a:buSzTx/>
              <a:buFontTx/>
              <a:buNone/>
              <a:defRPr sz="1400"/>
            </a:lvl1pPr>
            <a:lvl2pPr marL="304800" indent="304800" algn="ctr">
              <a:buClrTx/>
              <a:buSzTx/>
              <a:buFontTx/>
              <a:buNone/>
              <a:defRPr sz="1400"/>
            </a:lvl2pPr>
            <a:lvl3pPr marL="304800" indent="762000" algn="ctr">
              <a:buClrTx/>
              <a:buSzTx/>
              <a:buFontTx/>
              <a:buNone/>
              <a:defRPr sz="1400"/>
            </a:lvl3pPr>
            <a:lvl4pPr marL="304800" indent="1219200" algn="ctr">
              <a:buClrTx/>
              <a:buSzTx/>
              <a:buFontTx/>
              <a:buNone/>
              <a:defRPr sz="1400"/>
            </a:lvl4pPr>
            <a:lvl5pPr marL="304800" indent="1676400" algn="ctr">
              <a:buClrTx/>
              <a:buSzTx/>
              <a:buFontTx/>
              <a:buNone/>
              <a:defRPr sz="14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90" name="Google Shape;57;p9"/>
          <p:cNvSpPr>
            <a:spLocks noGrp="1"/>
          </p:cNvSpPr>
          <p:nvPr>
            <p:ph type="pic" sz="half" idx="21"/>
          </p:nvPr>
        </p:nvSpPr>
        <p:spPr>
          <a:xfrm flipH="1">
            <a:off x="5210524" y="219599"/>
            <a:ext cx="3724201" cy="4710002"/>
          </a:xfrm>
          <a:prstGeom prst="rect">
            <a:avLst/>
          </a:prstGeom>
          <a:ln w="9525">
            <a:solidFill>
              <a:schemeClr val="accent1"/>
            </a:solidFill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1" name="Google Shape;58;p9"/>
          <p:cNvSpPr/>
          <p:nvPr/>
        </p:nvSpPr>
        <p:spPr>
          <a:xfrm>
            <a:off x="198124" y="666274"/>
            <a:ext cx="4418402" cy="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92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127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712124" y="2161550"/>
            <a:ext cx="2578501" cy="484801"/>
          </a:xfrm>
          <a:prstGeom prst="rect">
            <a:avLst/>
          </a:prstGeom>
        </p:spPr>
        <p:txBody>
          <a:bodyPr/>
          <a:lstStyle>
            <a:lvl1pPr marL="304800" indent="-152400" algn="ctr">
              <a:buClrTx/>
              <a:buSzTx/>
              <a:buFontTx/>
              <a:buNone/>
            </a:lvl1pPr>
            <a:lvl2pPr marL="304800" indent="304800" algn="ctr">
              <a:buClrTx/>
              <a:buSzTx/>
              <a:buFontTx/>
              <a:buNone/>
            </a:lvl2pPr>
            <a:lvl3pPr marL="304800" indent="762000" algn="ctr">
              <a:buClrTx/>
              <a:buSzTx/>
              <a:buFontTx/>
              <a:buNone/>
            </a:lvl3pPr>
            <a:lvl4pPr marL="304800" indent="1219200" algn="ctr">
              <a:buClrTx/>
              <a:buSzTx/>
              <a:buFontTx/>
              <a:buNone/>
            </a:lvl4pPr>
            <a:lvl5pPr marL="304800" indent="1676400" algn="ctr">
              <a:buClrTx/>
              <a:buSzTx/>
              <a:buFontTx/>
              <a:buNone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grpSp>
        <p:nvGrpSpPr>
          <p:cNvPr id="131" name="Google Shape;90;p13"/>
          <p:cNvGrpSpPr/>
          <p:nvPr/>
        </p:nvGrpSpPr>
        <p:grpSpPr>
          <a:xfrm>
            <a:off x="3300607" y="4603999"/>
            <a:ext cx="2542501" cy="414376"/>
            <a:chOff x="0" y="0"/>
            <a:chExt cx="2542500" cy="414375"/>
          </a:xfrm>
        </p:grpSpPr>
        <p:sp>
          <p:nvSpPr>
            <p:cNvPr id="128" name="Google Shape;91;p13"/>
            <p:cNvSpPr/>
            <p:nvPr/>
          </p:nvSpPr>
          <p:spPr>
            <a:xfrm>
              <a:off x="-1" y="-1"/>
              <a:ext cx="2542502" cy="142801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9" name="Google Shape;92;p13"/>
            <p:cNvSpPr/>
            <p:nvPr/>
          </p:nvSpPr>
          <p:spPr>
            <a:xfrm>
              <a:off x="-1" y="135787"/>
              <a:ext cx="2542502" cy="142801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0" name="Google Shape;93;p13"/>
            <p:cNvSpPr/>
            <p:nvPr/>
          </p:nvSpPr>
          <p:spPr>
            <a:xfrm>
              <a:off x="-1" y="271574"/>
              <a:ext cx="2542502" cy="142801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32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140" name="Google Shape;97;p14"/>
          <p:cNvSpPr/>
          <p:nvPr/>
        </p:nvSpPr>
        <p:spPr>
          <a:xfrm rot="12012883">
            <a:off x="-91173" y="3424567"/>
            <a:ext cx="836956" cy="1953513"/>
          </a:xfrm>
          <a:prstGeom prst="ellipse">
            <a:avLst/>
          </a:prstGeom>
          <a:ln>
            <a:solidFill>
              <a:schemeClr val="accent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41" name="Google Shape;98;p14"/>
          <p:cNvSpPr/>
          <p:nvPr/>
        </p:nvSpPr>
        <p:spPr>
          <a:xfrm rot="12012883">
            <a:off x="-320403" y="3310865"/>
            <a:ext cx="836956" cy="1953513"/>
          </a:xfrm>
          <a:prstGeom prst="ellipse">
            <a:avLst/>
          </a:prstGeom>
          <a:ln>
            <a:solidFill>
              <a:schemeClr val="accent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42" name="Google Shape;99;p14"/>
          <p:cNvSpPr/>
          <p:nvPr/>
        </p:nvSpPr>
        <p:spPr>
          <a:xfrm>
            <a:off x="558425" y="2871474"/>
            <a:ext cx="154801" cy="154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5965" y="10800"/>
                  <a:pt x="10800" y="5965"/>
                  <a:pt x="10800" y="0"/>
                </a:cubicBezTo>
                <a:cubicBezTo>
                  <a:pt x="10800" y="5965"/>
                  <a:pt x="15635" y="10800"/>
                  <a:pt x="21600" y="10800"/>
                </a:cubicBezTo>
                <a:cubicBezTo>
                  <a:pt x="15635" y="10800"/>
                  <a:pt x="10800" y="15635"/>
                  <a:pt x="10800" y="21600"/>
                </a:cubicBezTo>
                <a:cubicBezTo>
                  <a:pt x="10800" y="15635"/>
                  <a:pt x="5965" y="10800"/>
                  <a:pt x="0" y="108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43" name="Google Shape;100;p14"/>
          <p:cNvSpPr/>
          <p:nvPr/>
        </p:nvSpPr>
        <p:spPr>
          <a:xfrm flipH="1">
            <a:off x="8430775" y="191024"/>
            <a:ext cx="1" cy="476250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44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大標題文字"/>
          <p:cNvSpPr txBox="1">
            <a:spLocks noGrp="1"/>
          </p:cNvSpPr>
          <p:nvPr>
            <p:ph type="title"/>
          </p:nvPr>
        </p:nvSpPr>
        <p:spPr>
          <a:xfrm>
            <a:off x="713225" y="2625600"/>
            <a:ext cx="3954601" cy="841800"/>
          </a:xfrm>
          <a:prstGeom prst="rect">
            <a:avLst/>
          </a:prstGeom>
        </p:spPr>
        <p:txBody>
          <a:bodyPr anchor="ctr"/>
          <a:lstStyle>
            <a:lvl1pPr>
              <a:defRPr sz="3500"/>
            </a:lvl1pPr>
          </a:lstStyle>
          <a:p>
            <a:r>
              <a:t>大標題文字</a:t>
            </a:r>
          </a:p>
        </p:txBody>
      </p:sp>
      <p:sp>
        <p:nvSpPr>
          <p:cNvPr id="162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713225" y="3467399"/>
            <a:ext cx="3954601" cy="422401"/>
          </a:xfrm>
          <a:prstGeom prst="rect">
            <a:avLst/>
          </a:prstGeom>
        </p:spPr>
        <p:txBody>
          <a:bodyPr/>
          <a:lstStyle>
            <a:lvl1pPr marL="304800" indent="-152400">
              <a:buClrTx/>
              <a:buSzTx/>
              <a:buFontTx/>
              <a:buNone/>
              <a:defRPr sz="1400"/>
            </a:lvl1pPr>
            <a:lvl2pPr marL="304800" indent="304800">
              <a:buClrTx/>
              <a:buSzTx/>
              <a:buFontTx/>
              <a:buNone/>
              <a:defRPr sz="1400"/>
            </a:lvl2pPr>
            <a:lvl3pPr marL="304800" indent="762000">
              <a:buClrTx/>
              <a:buSzTx/>
              <a:buFontTx/>
              <a:buNone/>
              <a:defRPr sz="1400"/>
            </a:lvl3pPr>
            <a:lvl4pPr marL="304800" indent="1219200">
              <a:buClrTx/>
              <a:buSzTx/>
              <a:buFontTx/>
              <a:buNone/>
              <a:defRPr sz="1400"/>
            </a:lvl4pPr>
            <a:lvl5pPr marL="304800" indent="1676400">
              <a:buClrTx/>
              <a:buSzTx/>
              <a:buFontTx/>
              <a:buNone/>
              <a:defRPr sz="14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63" name="Google Shape;111;p16"/>
          <p:cNvSpPr>
            <a:spLocks noGrp="1"/>
          </p:cNvSpPr>
          <p:nvPr>
            <p:ph type="pic" sz="half" idx="21"/>
          </p:nvPr>
        </p:nvSpPr>
        <p:spPr>
          <a:xfrm flipH="1">
            <a:off x="5223349" y="219599"/>
            <a:ext cx="3724201" cy="4710002"/>
          </a:xfrm>
          <a:prstGeom prst="rect">
            <a:avLst/>
          </a:prstGeom>
          <a:ln w="9525">
            <a:solidFill>
              <a:srgbClr val="1F1F1F"/>
            </a:solidFill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64" name="Google Shape;112;p16"/>
          <p:cNvSpPr/>
          <p:nvPr/>
        </p:nvSpPr>
        <p:spPr>
          <a:xfrm flipH="1">
            <a:off x="709824" y="191024"/>
            <a:ext cx="1" cy="476250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6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0;p4"/>
          <p:cNvSpPr/>
          <p:nvPr/>
        </p:nvSpPr>
        <p:spPr>
          <a:xfrm>
            <a:off x="205649" y="214650"/>
            <a:ext cx="8732702" cy="4714200"/>
          </a:xfrm>
          <a:prstGeom prst="rect">
            <a:avLst/>
          </a:prstGeom>
          <a:solidFill>
            <a:srgbClr val="F0EBDD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" name="大標題文字"/>
          <p:cNvSpPr txBox="1">
            <a:spLocks noGrp="1"/>
          </p:cNvSpPr>
          <p:nvPr>
            <p:ph type="title"/>
          </p:nvPr>
        </p:nvSpPr>
        <p:spPr>
          <a:xfrm>
            <a:off x="719999" y="445025"/>
            <a:ext cx="77040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大標題文字</a:t>
            </a:r>
          </a:p>
        </p:txBody>
      </p:sp>
      <p:sp>
        <p:nvSpPr>
          <p:cNvPr id="4" name="內文層級一…"/>
          <p:cNvSpPr txBox="1">
            <a:spLocks noGrp="1"/>
          </p:cNvSpPr>
          <p:nvPr>
            <p:ph type="body" idx="1"/>
          </p:nvPr>
        </p:nvSpPr>
        <p:spPr>
          <a:xfrm>
            <a:off x="719999" y="1215751"/>
            <a:ext cx="7704002" cy="341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5" r:id="rId4"/>
    <p:sldLayoutId id="2147483656" r:id="rId5"/>
    <p:sldLayoutId id="2147483659" r:id="rId6"/>
    <p:sldLayoutId id="2147483660" r:id="rId7"/>
    <p:sldLayoutId id="2147483661" r:id="rId8"/>
    <p:sldLayoutId id="2147483663" r:id="rId9"/>
    <p:sldLayoutId id="2147483664" r:id="rId10"/>
    <p:sldLayoutId id="2147483669" r:id="rId11"/>
    <p:sldLayoutId id="2147483672" r:id="rId12"/>
    <p:sldLayoutId id="2147483674" r:id="rId13"/>
    <p:sldLayoutId id="2147483675" r:id="rId14"/>
    <p:sldLayoutId id="2147483676" r:id="rId15"/>
    <p:sldLayoutId id="2147483679" r:id="rId16"/>
    <p:sldLayoutId id="2147483680" r:id="rId17"/>
    <p:sldLayoutId id="2147483681" r:id="rId18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solidFill>
            <a:srgbClr val="1F1F1F"/>
          </a:solidFill>
          <a:uFillTx/>
          <a:latin typeface="Libre Baskerville"/>
          <a:ea typeface="Libre Baskerville"/>
          <a:cs typeface="Libre Baskerville"/>
          <a:sym typeface="Libre Baskerville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solidFill>
            <a:srgbClr val="1F1F1F"/>
          </a:solidFill>
          <a:uFillTx/>
          <a:latin typeface="Libre Baskerville"/>
          <a:ea typeface="Libre Baskerville"/>
          <a:cs typeface="Libre Baskerville"/>
          <a:sym typeface="Libre Baskerville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solidFill>
            <a:srgbClr val="1F1F1F"/>
          </a:solidFill>
          <a:uFillTx/>
          <a:latin typeface="Libre Baskerville"/>
          <a:ea typeface="Libre Baskerville"/>
          <a:cs typeface="Libre Baskerville"/>
          <a:sym typeface="Libre Baskerville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solidFill>
            <a:srgbClr val="1F1F1F"/>
          </a:solidFill>
          <a:uFillTx/>
          <a:latin typeface="Libre Baskerville"/>
          <a:ea typeface="Libre Baskerville"/>
          <a:cs typeface="Libre Baskerville"/>
          <a:sym typeface="Libre Baskerville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solidFill>
            <a:srgbClr val="1F1F1F"/>
          </a:solidFill>
          <a:uFillTx/>
          <a:latin typeface="Libre Baskerville"/>
          <a:ea typeface="Libre Baskerville"/>
          <a:cs typeface="Libre Baskerville"/>
          <a:sym typeface="Libre Baskerville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solidFill>
            <a:srgbClr val="1F1F1F"/>
          </a:solidFill>
          <a:uFillTx/>
          <a:latin typeface="Libre Baskerville"/>
          <a:ea typeface="Libre Baskerville"/>
          <a:cs typeface="Libre Baskerville"/>
          <a:sym typeface="Libre Baskerville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solidFill>
            <a:srgbClr val="1F1F1F"/>
          </a:solidFill>
          <a:uFillTx/>
          <a:latin typeface="Libre Baskerville"/>
          <a:ea typeface="Libre Baskerville"/>
          <a:cs typeface="Libre Baskerville"/>
          <a:sym typeface="Libre Baskerville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solidFill>
            <a:srgbClr val="1F1F1F"/>
          </a:solidFill>
          <a:uFillTx/>
          <a:latin typeface="Libre Baskerville"/>
          <a:ea typeface="Libre Baskerville"/>
          <a:cs typeface="Libre Baskerville"/>
          <a:sym typeface="Libre Baskerville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solidFill>
            <a:srgbClr val="1F1F1F"/>
          </a:solidFill>
          <a:uFillTx/>
          <a:latin typeface="Libre Baskerville"/>
          <a:ea typeface="Libre Baskerville"/>
          <a:cs typeface="Libre Baskerville"/>
          <a:sym typeface="Libre Baskerville"/>
        </a:defRPr>
      </a:lvl9pPr>
    </p:titleStyle>
    <p:bodyStyle>
      <a:lvl1pPr marL="457200" marR="0" indent="-304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1F1F1F"/>
        </a:buClr>
        <a:buSzPts val="1200"/>
        <a:buFont typeface="Helvetica"/>
        <a:buChar char="●"/>
        <a:tabLst/>
        <a:defRPr sz="1200" b="0" i="0" u="none" strike="noStrike" cap="none" spc="0" baseline="0">
          <a:solidFill>
            <a:srgbClr val="1F1F1F"/>
          </a:solidFill>
          <a:uFillTx/>
          <a:latin typeface="Anek Devanagari"/>
          <a:ea typeface="Anek Devanagari"/>
          <a:cs typeface="Anek Devanagari"/>
          <a:sym typeface="Anek Devanagari"/>
        </a:defRPr>
      </a:lvl1pPr>
      <a:lvl2pPr marL="914400" marR="0" indent="-304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1F1F1F"/>
        </a:buClr>
        <a:buSzPts val="1200"/>
        <a:buFont typeface="Helvetica"/>
        <a:buChar char="○"/>
        <a:tabLst/>
        <a:defRPr sz="1200" b="0" i="0" u="none" strike="noStrike" cap="none" spc="0" baseline="0">
          <a:solidFill>
            <a:srgbClr val="1F1F1F"/>
          </a:solidFill>
          <a:uFillTx/>
          <a:latin typeface="Anek Devanagari"/>
          <a:ea typeface="Anek Devanagari"/>
          <a:cs typeface="Anek Devanagari"/>
          <a:sym typeface="Anek Devanagari"/>
        </a:defRPr>
      </a:lvl2pPr>
      <a:lvl3pPr marL="1371600" marR="0" indent="-304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1F1F1F"/>
        </a:buClr>
        <a:buSzPts val="1200"/>
        <a:buFont typeface="Helvetica"/>
        <a:buChar char="■"/>
        <a:tabLst/>
        <a:defRPr sz="1200" b="0" i="0" u="none" strike="noStrike" cap="none" spc="0" baseline="0">
          <a:solidFill>
            <a:srgbClr val="1F1F1F"/>
          </a:solidFill>
          <a:uFillTx/>
          <a:latin typeface="Anek Devanagari"/>
          <a:ea typeface="Anek Devanagari"/>
          <a:cs typeface="Anek Devanagari"/>
          <a:sym typeface="Anek Devanagari"/>
        </a:defRPr>
      </a:lvl3pPr>
      <a:lvl4pPr marL="1828800" marR="0" indent="-304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1F1F1F"/>
        </a:buClr>
        <a:buSzPts val="1200"/>
        <a:buFont typeface="Helvetica"/>
        <a:buChar char="●"/>
        <a:tabLst/>
        <a:defRPr sz="1200" b="0" i="0" u="none" strike="noStrike" cap="none" spc="0" baseline="0">
          <a:solidFill>
            <a:srgbClr val="1F1F1F"/>
          </a:solidFill>
          <a:uFillTx/>
          <a:latin typeface="Anek Devanagari"/>
          <a:ea typeface="Anek Devanagari"/>
          <a:cs typeface="Anek Devanagari"/>
          <a:sym typeface="Anek Devanagari"/>
        </a:defRPr>
      </a:lvl4pPr>
      <a:lvl5pPr marL="2286000" marR="0" indent="-304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1F1F1F"/>
        </a:buClr>
        <a:buSzPts val="1200"/>
        <a:buFont typeface="Helvetica"/>
        <a:buChar char="○"/>
        <a:tabLst/>
        <a:defRPr sz="1200" b="0" i="0" u="none" strike="noStrike" cap="none" spc="0" baseline="0">
          <a:solidFill>
            <a:srgbClr val="1F1F1F"/>
          </a:solidFill>
          <a:uFillTx/>
          <a:latin typeface="Anek Devanagari"/>
          <a:ea typeface="Anek Devanagari"/>
          <a:cs typeface="Anek Devanagari"/>
          <a:sym typeface="Anek Devanagari"/>
        </a:defRPr>
      </a:lvl5pPr>
      <a:lvl6pPr marL="2743200" marR="0" indent="-304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1F1F1F"/>
        </a:buClr>
        <a:buSzPts val="1200"/>
        <a:buFont typeface="Helvetica"/>
        <a:buChar char="■"/>
        <a:tabLst/>
        <a:defRPr sz="1200" b="0" i="0" u="none" strike="noStrike" cap="none" spc="0" baseline="0">
          <a:solidFill>
            <a:srgbClr val="1F1F1F"/>
          </a:solidFill>
          <a:uFillTx/>
          <a:latin typeface="Anek Devanagari"/>
          <a:ea typeface="Anek Devanagari"/>
          <a:cs typeface="Anek Devanagari"/>
          <a:sym typeface="Anek Devanagari"/>
        </a:defRPr>
      </a:lvl6pPr>
      <a:lvl7pPr marL="3200400" marR="0" indent="-304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1F1F1F"/>
        </a:buClr>
        <a:buSzPts val="1200"/>
        <a:buFont typeface="Helvetica"/>
        <a:buChar char="●"/>
        <a:tabLst/>
        <a:defRPr sz="1200" b="0" i="0" u="none" strike="noStrike" cap="none" spc="0" baseline="0">
          <a:solidFill>
            <a:srgbClr val="1F1F1F"/>
          </a:solidFill>
          <a:uFillTx/>
          <a:latin typeface="Anek Devanagari"/>
          <a:ea typeface="Anek Devanagari"/>
          <a:cs typeface="Anek Devanagari"/>
          <a:sym typeface="Anek Devanagari"/>
        </a:defRPr>
      </a:lvl7pPr>
      <a:lvl8pPr marL="3657600" marR="0" indent="-304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1F1F1F"/>
        </a:buClr>
        <a:buSzPts val="1200"/>
        <a:buFont typeface="Helvetica"/>
        <a:buChar char="○"/>
        <a:tabLst/>
        <a:defRPr sz="1200" b="0" i="0" u="none" strike="noStrike" cap="none" spc="0" baseline="0">
          <a:solidFill>
            <a:srgbClr val="1F1F1F"/>
          </a:solidFill>
          <a:uFillTx/>
          <a:latin typeface="Anek Devanagari"/>
          <a:ea typeface="Anek Devanagari"/>
          <a:cs typeface="Anek Devanagari"/>
          <a:sym typeface="Anek Devanagari"/>
        </a:defRPr>
      </a:lvl8pPr>
      <a:lvl9pPr marL="4114800" marR="0" indent="-304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1F1F1F"/>
        </a:buClr>
        <a:buSzPts val="1200"/>
        <a:buFont typeface="Helvetica"/>
        <a:buChar char="■"/>
        <a:tabLst/>
        <a:defRPr sz="1200" b="0" i="0" u="none" strike="noStrike" cap="none" spc="0" baseline="0">
          <a:solidFill>
            <a:srgbClr val="1F1F1F"/>
          </a:solidFill>
          <a:uFillTx/>
          <a:latin typeface="Anek Devanagari"/>
          <a:ea typeface="Anek Devanagari"/>
          <a:cs typeface="Anek Devanagari"/>
          <a:sym typeface="Anek Devanaga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tif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293;p38"/>
          <p:cNvSpPr txBox="1">
            <a:spLocks noGrp="1"/>
          </p:cNvSpPr>
          <p:nvPr>
            <p:ph type="ctrTitle"/>
          </p:nvPr>
        </p:nvSpPr>
        <p:spPr>
          <a:xfrm>
            <a:off x="729745" y="539559"/>
            <a:ext cx="4284301" cy="2131201"/>
          </a:xfrm>
          <a:prstGeom prst="rect">
            <a:avLst/>
          </a:prstGeom>
        </p:spPr>
        <p:txBody>
          <a:bodyPr/>
          <a:lstStyle/>
          <a:p>
            <a:pPr>
              <a:defRPr sz="3800"/>
            </a:pPr>
            <a:r>
              <a:rPr dirty="0" err="1"/>
              <a:t>AIPet</a:t>
            </a:r>
            <a:endParaRPr dirty="0"/>
          </a:p>
          <a:p>
            <a:pPr>
              <a:defRPr sz="3200" i="1">
                <a:solidFill>
                  <a:schemeClr val="accent1"/>
                </a:solidFill>
              </a:defRPr>
            </a:pPr>
            <a:r>
              <a:rPr dirty="0" err="1"/>
              <a:t>居家智慧寵物照顧系統</a:t>
            </a:r>
            <a:endParaRPr dirty="0"/>
          </a:p>
        </p:txBody>
      </p:sp>
      <p:sp>
        <p:nvSpPr>
          <p:cNvPr id="397" name="Google Shape;294;p38"/>
          <p:cNvSpPr txBox="1">
            <a:spLocks noGrp="1"/>
          </p:cNvSpPr>
          <p:nvPr>
            <p:ph type="subTitle" sz="quarter" idx="1"/>
          </p:nvPr>
        </p:nvSpPr>
        <p:spPr>
          <a:xfrm>
            <a:off x="709825" y="3468387"/>
            <a:ext cx="5031900" cy="430801"/>
          </a:xfrm>
          <a:prstGeom prst="rect">
            <a:avLst/>
          </a:prstGeom>
        </p:spPr>
        <p:txBody>
          <a:bodyPr/>
          <a:lstStyle/>
          <a:p>
            <a:pPr marL="0" indent="0" defTabSz="822959">
              <a:defRPr sz="1260"/>
            </a:pPr>
            <a:endParaRPr dirty="0"/>
          </a:p>
        </p:txBody>
      </p:sp>
      <p:pic>
        <p:nvPicPr>
          <p:cNvPr id="398" name="Google Shape;295;p38" descr="Google Shape;295;p38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8487" r="8489"/>
          <a:stretch>
            <a:fillRect/>
          </a:stretch>
        </p:blipFill>
        <p:spPr>
          <a:xfrm flipH="1">
            <a:off x="4975469" y="216749"/>
            <a:ext cx="3910410" cy="47100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0801" y="21600"/>
                </a:lnTo>
                <a:cubicBezTo>
                  <a:pt x="16766" y="21600"/>
                  <a:pt x="21600" y="16765"/>
                  <a:pt x="21600" y="10800"/>
                </a:cubicBezTo>
                <a:cubicBezTo>
                  <a:pt x="21600" y="4835"/>
                  <a:pt x="16766" y="0"/>
                  <a:pt x="10801" y="0"/>
                </a:cubicBez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399" name="Google Shape;296;p38"/>
          <p:cNvSpPr/>
          <p:nvPr/>
        </p:nvSpPr>
        <p:spPr>
          <a:xfrm flipH="1">
            <a:off x="709824" y="191024"/>
            <a:ext cx="1" cy="476250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400" name="Google Shape;297;p38"/>
          <p:cNvSpPr/>
          <p:nvPr/>
        </p:nvSpPr>
        <p:spPr>
          <a:xfrm rot="13705774">
            <a:off x="356795" y="-156826"/>
            <a:ext cx="836877" cy="1953407"/>
          </a:xfrm>
          <a:prstGeom prst="ellipse">
            <a:avLst/>
          </a:prstGeom>
          <a:ln>
            <a:solidFill>
              <a:schemeClr val="accent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01" name="Google Shape;298;p38"/>
          <p:cNvSpPr/>
          <p:nvPr/>
        </p:nvSpPr>
        <p:spPr>
          <a:xfrm>
            <a:off x="1368924" y="585475"/>
            <a:ext cx="154801" cy="154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5965" y="10800"/>
                  <a:pt x="10800" y="5965"/>
                  <a:pt x="10800" y="0"/>
                </a:cubicBezTo>
                <a:cubicBezTo>
                  <a:pt x="10800" y="5965"/>
                  <a:pt x="15635" y="10800"/>
                  <a:pt x="21600" y="10800"/>
                </a:cubicBezTo>
                <a:cubicBezTo>
                  <a:pt x="15635" y="10800"/>
                  <a:pt x="10800" y="15635"/>
                  <a:pt x="10800" y="21600"/>
                </a:cubicBezTo>
                <a:cubicBezTo>
                  <a:pt x="10800" y="15635"/>
                  <a:pt x="5965" y="10800"/>
                  <a:pt x="0" y="108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408" name="Google Shape;299;p38"/>
          <p:cNvGrpSpPr/>
          <p:nvPr/>
        </p:nvGrpSpPr>
        <p:grpSpPr>
          <a:xfrm>
            <a:off x="4124394" y="2856730"/>
            <a:ext cx="361423" cy="347947"/>
            <a:chOff x="28" y="28"/>
            <a:chExt cx="361421" cy="347945"/>
          </a:xfrm>
        </p:grpSpPr>
        <p:sp>
          <p:nvSpPr>
            <p:cNvPr id="402" name="Google Shape;300;p38"/>
            <p:cNvSpPr/>
            <p:nvPr/>
          </p:nvSpPr>
          <p:spPr>
            <a:xfrm>
              <a:off x="37203" y="223391"/>
              <a:ext cx="190266" cy="1245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0" h="21600" extrusionOk="0">
                  <a:moveTo>
                    <a:pt x="3565" y="0"/>
                  </a:moveTo>
                  <a:cubicBezTo>
                    <a:pt x="3439" y="0"/>
                    <a:pt x="3313" y="63"/>
                    <a:pt x="3210" y="199"/>
                  </a:cubicBezTo>
                  <a:cubicBezTo>
                    <a:pt x="1525" y="2302"/>
                    <a:pt x="0" y="4969"/>
                    <a:pt x="0" y="10424"/>
                  </a:cubicBezTo>
                  <a:cubicBezTo>
                    <a:pt x="0" y="14144"/>
                    <a:pt x="201" y="17802"/>
                    <a:pt x="1764" y="19968"/>
                  </a:cubicBezTo>
                  <a:cubicBezTo>
                    <a:pt x="2678" y="21187"/>
                    <a:pt x="3845" y="21600"/>
                    <a:pt x="5039" y="21600"/>
                  </a:cubicBezTo>
                  <a:cubicBezTo>
                    <a:pt x="5366" y="21600"/>
                    <a:pt x="5693" y="21571"/>
                    <a:pt x="6017" y="21517"/>
                  </a:cubicBezTo>
                  <a:cubicBezTo>
                    <a:pt x="9425" y="20901"/>
                    <a:pt x="9104" y="17301"/>
                    <a:pt x="16086" y="17301"/>
                  </a:cubicBezTo>
                  <a:cubicBezTo>
                    <a:pt x="16237" y="17297"/>
                    <a:pt x="16391" y="17297"/>
                    <a:pt x="16542" y="17297"/>
                  </a:cubicBezTo>
                  <a:cubicBezTo>
                    <a:pt x="17916" y="17297"/>
                    <a:pt x="19283" y="17544"/>
                    <a:pt x="20619" y="18049"/>
                  </a:cubicBezTo>
                  <a:cubicBezTo>
                    <a:pt x="20679" y="18074"/>
                    <a:pt x="20739" y="18083"/>
                    <a:pt x="20795" y="18083"/>
                  </a:cubicBezTo>
                  <a:cubicBezTo>
                    <a:pt x="21421" y="18083"/>
                    <a:pt x="21600" y="16597"/>
                    <a:pt x="20899" y="16311"/>
                  </a:cubicBezTo>
                  <a:lnTo>
                    <a:pt x="20899" y="16252"/>
                  </a:lnTo>
                  <a:cubicBezTo>
                    <a:pt x="19491" y="15694"/>
                    <a:pt x="18048" y="15436"/>
                    <a:pt x="16573" y="15436"/>
                  </a:cubicBezTo>
                  <a:cubicBezTo>
                    <a:pt x="16410" y="15436"/>
                    <a:pt x="16250" y="15436"/>
                    <a:pt x="16086" y="15446"/>
                  </a:cubicBezTo>
                  <a:cubicBezTo>
                    <a:pt x="8906" y="15446"/>
                    <a:pt x="8783" y="19162"/>
                    <a:pt x="5857" y="19720"/>
                  </a:cubicBezTo>
                  <a:cubicBezTo>
                    <a:pt x="5558" y="19769"/>
                    <a:pt x="5278" y="19793"/>
                    <a:pt x="5014" y="19793"/>
                  </a:cubicBezTo>
                  <a:cubicBezTo>
                    <a:pt x="3952" y="19793"/>
                    <a:pt x="3144" y="19400"/>
                    <a:pt x="2565" y="18603"/>
                  </a:cubicBezTo>
                  <a:cubicBezTo>
                    <a:pt x="1845" y="17612"/>
                    <a:pt x="1204" y="15941"/>
                    <a:pt x="1204" y="10424"/>
                  </a:cubicBezTo>
                  <a:cubicBezTo>
                    <a:pt x="1204" y="5528"/>
                    <a:pt x="2606" y="3298"/>
                    <a:pt x="3930" y="1622"/>
                  </a:cubicBezTo>
                  <a:cubicBezTo>
                    <a:pt x="4212" y="1311"/>
                    <a:pt x="4250" y="695"/>
                    <a:pt x="4011" y="321"/>
                  </a:cubicBezTo>
                  <a:cubicBezTo>
                    <a:pt x="3898" y="112"/>
                    <a:pt x="3732" y="0"/>
                    <a:pt x="3565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03" name="Google Shape;301;p38"/>
            <p:cNvSpPr/>
            <p:nvPr/>
          </p:nvSpPr>
          <p:spPr>
            <a:xfrm>
              <a:off x="81059" y="125507"/>
              <a:ext cx="242851" cy="2222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7" h="21600" extrusionOk="0">
                  <a:moveTo>
                    <a:pt x="8767" y="0"/>
                  </a:moveTo>
                  <a:cubicBezTo>
                    <a:pt x="5775" y="0"/>
                    <a:pt x="1584" y="1633"/>
                    <a:pt x="1584" y="4898"/>
                  </a:cubicBezTo>
                  <a:cubicBezTo>
                    <a:pt x="1616" y="6218"/>
                    <a:pt x="1081" y="7435"/>
                    <a:pt x="167" y="8233"/>
                  </a:cubicBezTo>
                  <a:cubicBezTo>
                    <a:pt x="-203" y="8617"/>
                    <a:pt x="106" y="9169"/>
                    <a:pt x="486" y="9169"/>
                  </a:cubicBezTo>
                  <a:cubicBezTo>
                    <a:pt x="589" y="9169"/>
                    <a:pt x="695" y="9128"/>
                    <a:pt x="797" y="9033"/>
                  </a:cubicBezTo>
                  <a:cubicBezTo>
                    <a:pt x="1932" y="8026"/>
                    <a:pt x="2561" y="6496"/>
                    <a:pt x="2529" y="4898"/>
                  </a:cubicBezTo>
                  <a:cubicBezTo>
                    <a:pt x="2529" y="2848"/>
                    <a:pt x="5459" y="1007"/>
                    <a:pt x="8767" y="1007"/>
                  </a:cubicBezTo>
                  <a:cubicBezTo>
                    <a:pt x="12104" y="1007"/>
                    <a:pt x="15002" y="2812"/>
                    <a:pt x="15002" y="4898"/>
                  </a:cubicBezTo>
                  <a:cubicBezTo>
                    <a:pt x="15002" y="7574"/>
                    <a:pt x="16389" y="8755"/>
                    <a:pt x="17712" y="9866"/>
                  </a:cubicBezTo>
                  <a:cubicBezTo>
                    <a:pt x="19129" y="11083"/>
                    <a:pt x="20452" y="12229"/>
                    <a:pt x="20452" y="15355"/>
                  </a:cubicBezTo>
                  <a:cubicBezTo>
                    <a:pt x="20452" y="17092"/>
                    <a:pt x="20326" y="18967"/>
                    <a:pt x="19380" y="19907"/>
                  </a:cubicBezTo>
                  <a:cubicBezTo>
                    <a:pt x="18936" y="20369"/>
                    <a:pt x="18314" y="20576"/>
                    <a:pt x="17505" y="20576"/>
                  </a:cubicBezTo>
                  <a:cubicBezTo>
                    <a:pt x="17282" y="20576"/>
                    <a:pt x="17048" y="20560"/>
                    <a:pt x="16799" y="20530"/>
                  </a:cubicBezTo>
                  <a:cubicBezTo>
                    <a:pt x="15821" y="20391"/>
                    <a:pt x="15286" y="19975"/>
                    <a:pt x="14466" y="19490"/>
                  </a:cubicBezTo>
                  <a:cubicBezTo>
                    <a:pt x="14382" y="19436"/>
                    <a:pt x="14301" y="19411"/>
                    <a:pt x="14227" y="19411"/>
                  </a:cubicBezTo>
                  <a:cubicBezTo>
                    <a:pt x="13817" y="19411"/>
                    <a:pt x="13575" y="20100"/>
                    <a:pt x="14027" y="20391"/>
                  </a:cubicBezTo>
                  <a:cubicBezTo>
                    <a:pt x="14846" y="20879"/>
                    <a:pt x="15508" y="21399"/>
                    <a:pt x="16673" y="21537"/>
                  </a:cubicBezTo>
                  <a:cubicBezTo>
                    <a:pt x="16942" y="21578"/>
                    <a:pt x="17211" y="21600"/>
                    <a:pt x="17480" y="21600"/>
                  </a:cubicBezTo>
                  <a:cubicBezTo>
                    <a:pt x="18405" y="21600"/>
                    <a:pt x="19301" y="21344"/>
                    <a:pt x="20010" y="20669"/>
                  </a:cubicBezTo>
                  <a:cubicBezTo>
                    <a:pt x="21239" y="19490"/>
                    <a:pt x="21397" y="17405"/>
                    <a:pt x="21397" y="15319"/>
                  </a:cubicBezTo>
                  <a:cubicBezTo>
                    <a:pt x="21397" y="11742"/>
                    <a:pt x="19726" y="10318"/>
                    <a:pt x="18247" y="9066"/>
                  </a:cubicBezTo>
                  <a:lnTo>
                    <a:pt x="18277" y="9066"/>
                  </a:lnTo>
                  <a:cubicBezTo>
                    <a:pt x="17018" y="7990"/>
                    <a:pt x="15947" y="7051"/>
                    <a:pt x="15947" y="4898"/>
                  </a:cubicBezTo>
                  <a:cubicBezTo>
                    <a:pt x="15947" y="1633"/>
                    <a:pt x="11758" y="0"/>
                    <a:pt x="8767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04" name="Google Shape;302;p38"/>
            <p:cNvSpPr/>
            <p:nvPr/>
          </p:nvSpPr>
          <p:spPr>
            <a:xfrm>
              <a:off x="28" y="80458"/>
              <a:ext cx="88640" cy="120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04" y="1929"/>
                  </a:moveTo>
                  <a:cubicBezTo>
                    <a:pt x="17074" y="1929"/>
                    <a:pt x="18985" y="6619"/>
                    <a:pt x="18985" y="10347"/>
                  </a:cubicBezTo>
                  <a:cubicBezTo>
                    <a:pt x="18985" y="16135"/>
                    <a:pt x="15244" y="19736"/>
                    <a:pt x="11756" y="19736"/>
                  </a:cubicBezTo>
                  <a:cubicBezTo>
                    <a:pt x="7318" y="19736"/>
                    <a:pt x="2608" y="14910"/>
                    <a:pt x="2608" y="10347"/>
                  </a:cubicBezTo>
                  <a:cubicBezTo>
                    <a:pt x="2608" y="5591"/>
                    <a:pt x="7666" y="1929"/>
                    <a:pt x="12104" y="1929"/>
                  </a:cubicBezTo>
                  <a:close/>
                  <a:moveTo>
                    <a:pt x="12104" y="0"/>
                  </a:moveTo>
                  <a:cubicBezTo>
                    <a:pt x="6267" y="0"/>
                    <a:pt x="0" y="4564"/>
                    <a:pt x="0" y="10347"/>
                  </a:cubicBezTo>
                  <a:cubicBezTo>
                    <a:pt x="0" y="16069"/>
                    <a:pt x="5837" y="21600"/>
                    <a:pt x="11756" y="21600"/>
                  </a:cubicBezTo>
                  <a:cubicBezTo>
                    <a:pt x="17859" y="21600"/>
                    <a:pt x="21600" y="15812"/>
                    <a:pt x="21600" y="10286"/>
                  </a:cubicBezTo>
                  <a:lnTo>
                    <a:pt x="21518" y="10347"/>
                  </a:lnTo>
                  <a:cubicBezTo>
                    <a:pt x="21518" y="5269"/>
                    <a:pt x="18637" y="0"/>
                    <a:pt x="12104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05" name="Google Shape;303;p38"/>
            <p:cNvSpPr/>
            <p:nvPr/>
          </p:nvSpPr>
          <p:spPr>
            <a:xfrm>
              <a:off x="272782" y="80458"/>
              <a:ext cx="88669" cy="120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93" y="1864"/>
                  </a:moveTo>
                  <a:cubicBezTo>
                    <a:pt x="13847" y="1864"/>
                    <a:pt x="18986" y="5526"/>
                    <a:pt x="18986" y="10286"/>
                  </a:cubicBezTo>
                  <a:cubicBezTo>
                    <a:pt x="18986" y="14850"/>
                    <a:pt x="14284" y="19671"/>
                    <a:pt x="9841" y="19671"/>
                  </a:cubicBezTo>
                  <a:cubicBezTo>
                    <a:pt x="6361" y="19671"/>
                    <a:pt x="2614" y="16135"/>
                    <a:pt x="2614" y="10286"/>
                  </a:cubicBezTo>
                  <a:cubicBezTo>
                    <a:pt x="2614" y="6559"/>
                    <a:pt x="4443" y="1864"/>
                    <a:pt x="9493" y="1864"/>
                  </a:cubicBezTo>
                  <a:close/>
                  <a:moveTo>
                    <a:pt x="9493" y="0"/>
                  </a:moveTo>
                  <a:cubicBezTo>
                    <a:pt x="2873" y="0"/>
                    <a:pt x="0" y="5335"/>
                    <a:pt x="0" y="10286"/>
                  </a:cubicBezTo>
                  <a:cubicBezTo>
                    <a:pt x="0" y="15878"/>
                    <a:pt x="3658" y="21600"/>
                    <a:pt x="9841" y="21600"/>
                  </a:cubicBezTo>
                  <a:cubicBezTo>
                    <a:pt x="15765" y="21600"/>
                    <a:pt x="21600" y="15943"/>
                    <a:pt x="21600" y="10286"/>
                  </a:cubicBezTo>
                  <a:cubicBezTo>
                    <a:pt x="21600" y="4629"/>
                    <a:pt x="15328" y="0"/>
                    <a:pt x="9493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06" name="Google Shape;304;p38"/>
            <p:cNvSpPr/>
            <p:nvPr/>
          </p:nvSpPr>
          <p:spPr>
            <a:xfrm>
              <a:off x="86174" y="28"/>
              <a:ext cx="88668" cy="1201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07" y="1930"/>
                  </a:moveTo>
                  <a:cubicBezTo>
                    <a:pt x="17068" y="1930"/>
                    <a:pt x="18986" y="6621"/>
                    <a:pt x="18986" y="10349"/>
                  </a:cubicBezTo>
                  <a:cubicBezTo>
                    <a:pt x="18986" y="16138"/>
                    <a:pt x="15239" y="19736"/>
                    <a:pt x="11759" y="19736"/>
                  </a:cubicBezTo>
                  <a:cubicBezTo>
                    <a:pt x="7316" y="19736"/>
                    <a:pt x="2614" y="14914"/>
                    <a:pt x="2614" y="10349"/>
                  </a:cubicBezTo>
                  <a:cubicBezTo>
                    <a:pt x="2614" y="5593"/>
                    <a:pt x="7664" y="1930"/>
                    <a:pt x="12107" y="1930"/>
                  </a:cubicBezTo>
                  <a:close/>
                  <a:moveTo>
                    <a:pt x="12107" y="0"/>
                  </a:moveTo>
                  <a:cubicBezTo>
                    <a:pt x="6272" y="0"/>
                    <a:pt x="0" y="4565"/>
                    <a:pt x="0" y="10349"/>
                  </a:cubicBezTo>
                  <a:cubicBezTo>
                    <a:pt x="0" y="16073"/>
                    <a:pt x="5835" y="21600"/>
                    <a:pt x="11759" y="21600"/>
                  </a:cubicBezTo>
                  <a:cubicBezTo>
                    <a:pt x="17853" y="21600"/>
                    <a:pt x="21600" y="15881"/>
                    <a:pt x="21600" y="10349"/>
                  </a:cubicBezTo>
                  <a:cubicBezTo>
                    <a:pt x="21600" y="5270"/>
                    <a:pt x="18638" y="0"/>
                    <a:pt x="12107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07" name="Google Shape;305;p38"/>
            <p:cNvSpPr/>
            <p:nvPr/>
          </p:nvSpPr>
          <p:spPr>
            <a:xfrm>
              <a:off x="186636" y="28"/>
              <a:ext cx="88640" cy="1201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96" y="0"/>
                  </a:moveTo>
                  <a:cubicBezTo>
                    <a:pt x="2785" y="0"/>
                    <a:pt x="0" y="5401"/>
                    <a:pt x="0" y="10349"/>
                  </a:cubicBezTo>
                  <a:cubicBezTo>
                    <a:pt x="0" y="15881"/>
                    <a:pt x="3659" y="21600"/>
                    <a:pt x="9755" y="21600"/>
                  </a:cubicBezTo>
                  <a:lnTo>
                    <a:pt x="9844" y="21600"/>
                  </a:lnTo>
                  <a:cubicBezTo>
                    <a:pt x="15763" y="21600"/>
                    <a:pt x="21600" y="16007"/>
                    <a:pt x="21600" y="10349"/>
                  </a:cubicBezTo>
                  <a:cubicBezTo>
                    <a:pt x="21518" y="8424"/>
                    <a:pt x="20904" y="6555"/>
                    <a:pt x="19600" y="4948"/>
                  </a:cubicBezTo>
                  <a:cubicBezTo>
                    <a:pt x="19320" y="4600"/>
                    <a:pt x="18910" y="4454"/>
                    <a:pt x="18507" y="4454"/>
                  </a:cubicBezTo>
                  <a:cubicBezTo>
                    <a:pt x="17640" y="4454"/>
                    <a:pt x="16801" y="5124"/>
                    <a:pt x="17333" y="5915"/>
                  </a:cubicBezTo>
                  <a:cubicBezTo>
                    <a:pt x="18378" y="7266"/>
                    <a:pt x="18992" y="8742"/>
                    <a:pt x="18992" y="10349"/>
                  </a:cubicBezTo>
                  <a:cubicBezTo>
                    <a:pt x="18992" y="14914"/>
                    <a:pt x="14200" y="19736"/>
                    <a:pt x="9755" y="19736"/>
                  </a:cubicBezTo>
                  <a:cubicBezTo>
                    <a:pt x="6267" y="19736"/>
                    <a:pt x="2526" y="16138"/>
                    <a:pt x="2526" y="10349"/>
                  </a:cubicBezTo>
                  <a:cubicBezTo>
                    <a:pt x="2526" y="6621"/>
                    <a:pt x="4437" y="1930"/>
                    <a:pt x="9496" y="1930"/>
                  </a:cubicBezTo>
                  <a:cubicBezTo>
                    <a:pt x="11148" y="1930"/>
                    <a:pt x="12718" y="2378"/>
                    <a:pt x="14111" y="3149"/>
                  </a:cubicBezTo>
                  <a:cubicBezTo>
                    <a:pt x="14343" y="3265"/>
                    <a:pt x="14575" y="3315"/>
                    <a:pt x="14794" y="3315"/>
                  </a:cubicBezTo>
                  <a:cubicBezTo>
                    <a:pt x="15831" y="3315"/>
                    <a:pt x="16596" y="2242"/>
                    <a:pt x="15592" y="1607"/>
                  </a:cubicBezTo>
                  <a:cubicBezTo>
                    <a:pt x="13852" y="579"/>
                    <a:pt x="11674" y="66"/>
                    <a:pt x="9496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411" name="Google Shape;306;p38"/>
          <p:cNvGrpSpPr/>
          <p:nvPr/>
        </p:nvGrpSpPr>
        <p:grpSpPr>
          <a:xfrm>
            <a:off x="301899" y="4495150"/>
            <a:ext cx="324002" cy="324001"/>
            <a:chOff x="0" y="0"/>
            <a:chExt cx="324000" cy="324000"/>
          </a:xfrm>
        </p:grpSpPr>
        <p:sp>
          <p:nvSpPr>
            <p:cNvPr id="409" name="Google Shape;307;p38"/>
            <p:cNvSpPr/>
            <p:nvPr/>
          </p:nvSpPr>
          <p:spPr>
            <a:xfrm>
              <a:off x="-1" y="-1"/>
              <a:ext cx="324001" cy="324001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10" name="Google Shape;308;p38"/>
            <p:cNvSpPr/>
            <p:nvPr/>
          </p:nvSpPr>
          <p:spPr>
            <a:xfrm>
              <a:off x="69069" y="116149"/>
              <a:ext cx="186199" cy="91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7" h="21600" extrusionOk="0">
                  <a:moveTo>
                    <a:pt x="18478" y="2711"/>
                  </a:moveTo>
                  <a:cubicBezTo>
                    <a:pt x="20178" y="2806"/>
                    <a:pt x="20776" y="7298"/>
                    <a:pt x="19349" y="9166"/>
                  </a:cubicBezTo>
                  <a:cubicBezTo>
                    <a:pt x="18798" y="9913"/>
                    <a:pt x="18798" y="11599"/>
                    <a:pt x="19349" y="12346"/>
                  </a:cubicBezTo>
                  <a:cubicBezTo>
                    <a:pt x="20498" y="13745"/>
                    <a:pt x="20455" y="17109"/>
                    <a:pt x="19306" y="18420"/>
                  </a:cubicBezTo>
                  <a:cubicBezTo>
                    <a:pt x="19033" y="18728"/>
                    <a:pt x="18744" y="18874"/>
                    <a:pt x="18464" y="18874"/>
                  </a:cubicBezTo>
                  <a:cubicBezTo>
                    <a:pt x="17560" y="18874"/>
                    <a:pt x="16731" y="17402"/>
                    <a:pt x="16731" y="15335"/>
                  </a:cubicBezTo>
                  <a:cubicBezTo>
                    <a:pt x="16731" y="14119"/>
                    <a:pt x="16270" y="13093"/>
                    <a:pt x="15676" y="13093"/>
                  </a:cubicBezTo>
                  <a:lnTo>
                    <a:pt x="5841" y="13093"/>
                  </a:lnTo>
                  <a:cubicBezTo>
                    <a:pt x="5244" y="13093"/>
                    <a:pt x="4739" y="14119"/>
                    <a:pt x="4739" y="15335"/>
                  </a:cubicBezTo>
                  <a:cubicBezTo>
                    <a:pt x="4739" y="17204"/>
                    <a:pt x="3958" y="18794"/>
                    <a:pt x="3036" y="18794"/>
                  </a:cubicBezTo>
                  <a:cubicBezTo>
                    <a:pt x="2118" y="18699"/>
                    <a:pt x="1383" y="17204"/>
                    <a:pt x="1336" y="15431"/>
                  </a:cubicBezTo>
                  <a:cubicBezTo>
                    <a:pt x="1336" y="14119"/>
                    <a:pt x="1660" y="12998"/>
                    <a:pt x="2165" y="12346"/>
                  </a:cubicBezTo>
                  <a:cubicBezTo>
                    <a:pt x="2716" y="11599"/>
                    <a:pt x="2716" y="9913"/>
                    <a:pt x="2165" y="9166"/>
                  </a:cubicBezTo>
                  <a:lnTo>
                    <a:pt x="2165" y="9261"/>
                  </a:lnTo>
                  <a:cubicBezTo>
                    <a:pt x="1660" y="8602"/>
                    <a:pt x="1336" y="7386"/>
                    <a:pt x="1383" y="6169"/>
                  </a:cubicBezTo>
                  <a:cubicBezTo>
                    <a:pt x="1225" y="4184"/>
                    <a:pt x="2143" y="3202"/>
                    <a:pt x="3068" y="3202"/>
                  </a:cubicBezTo>
                  <a:cubicBezTo>
                    <a:pt x="4016" y="3202"/>
                    <a:pt x="4970" y="4235"/>
                    <a:pt x="4783" y="6265"/>
                  </a:cubicBezTo>
                  <a:cubicBezTo>
                    <a:pt x="4783" y="7481"/>
                    <a:pt x="5244" y="8419"/>
                    <a:pt x="5841" y="8419"/>
                  </a:cubicBezTo>
                  <a:lnTo>
                    <a:pt x="15676" y="8419"/>
                  </a:lnTo>
                  <a:cubicBezTo>
                    <a:pt x="16270" y="8419"/>
                    <a:pt x="16778" y="7386"/>
                    <a:pt x="16778" y="6265"/>
                  </a:cubicBezTo>
                  <a:cubicBezTo>
                    <a:pt x="16778" y="4301"/>
                    <a:pt x="17513" y="2711"/>
                    <a:pt x="18478" y="2711"/>
                  </a:cubicBezTo>
                  <a:close/>
                  <a:moveTo>
                    <a:pt x="2993" y="0"/>
                  </a:moveTo>
                  <a:cubicBezTo>
                    <a:pt x="1383" y="95"/>
                    <a:pt x="51" y="2806"/>
                    <a:pt x="4" y="6169"/>
                  </a:cubicBezTo>
                  <a:cubicBezTo>
                    <a:pt x="-43" y="7950"/>
                    <a:pt x="324" y="9635"/>
                    <a:pt x="969" y="10851"/>
                  </a:cubicBezTo>
                  <a:cubicBezTo>
                    <a:pt x="324" y="12060"/>
                    <a:pt x="-43" y="13745"/>
                    <a:pt x="4" y="15526"/>
                  </a:cubicBezTo>
                  <a:cubicBezTo>
                    <a:pt x="76" y="19512"/>
                    <a:pt x="1588" y="21549"/>
                    <a:pt x="3094" y="21549"/>
                  </a:cubicBezTo>
                  <a:cubicBezTo>
                    <a:pt x="4520" y="21549"/>
                    <a:pt x="5939" y="19717"/>
                    <a:pt x="6115" y="15988"/>
                  </a:cubicBezTo>
                  <a:lnTo>
                    <a:pt x="15446" y="15988"/>
                  </a:lnTo>
                  <a:cubicBezTo>
                    <a:pt x="15583" y="19167"/>
                    <a:pt x="16868" y="21600"/>
                    <a:pt x="18478" y="21600"/>
                  </a:cubicBezTo>
                  <a:lnTo>
                    <a:pt x="18525" y="21600"/>
                  </a:lnTo>
                  <a:cubicBezTo>
                    <a:pt x="20178" y="21600"/>
                    <a:pt x="21510" y="18889"/>
                    <a:pt x="21557" y="15526"/>
                  </a:cubicBezTo>
                  <a:cubicBezTo>
                    <a:pt x="21557" y="13745"/>
                    <a:pt x="21190" y="12060"/>
                    <a:pt x="20592" y="10851"/>
                  </a:cubicBezTo>
                  <a:cubicBezTo>
                    <a:pt x="21190" y="9635"/>
                    <a:pt x="21557" y="7950"/>
                    <a:pt x="21557" y="6169"/>
                  </a:cubicBezTo>
                  <a:cubicBezTo>
                    <a:pt x="21510" y="2096"/>
                    <a:pt x="19987" y="7"/>
                    <a:pt x="18464" y="7"/>
                  </a:cubicBezTo>
                  <a:cubicBezTo>
                    <a:pt x="17019" y="7"/>
                    <a:pt x="15579" y="1883"/>
                    <a:pt x="15399" y="5708"/>
                  </a:cubicBezTo>
                  <a:lnTo>
                    <a:pt x="6115" y="5708"/>
                  </a:lnTo>
                  <a:cubicBezTo>
                    <a:pt x="5978" y="2433"/>
                    <a:pt x="4599" y="0"/>
                    <a:pt x="2993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412" name="Google Shape;309;p38"/>
          <p:cNvSpPr/>
          <p:nvPr/>
        </p:nvSpPr>
        <p:spPr>
          <a:xfrm>
            <a:off x="4825150" y="1416050"/>
            <a:ext cx="444601" cy="0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413" name="Google Shape;310;p38"/>
          <p:cNvSpPr/>
          <p:nvPr/>
        </p:nvSpPr>
        <p:spPr>
          <a:xfrm rot="13705774">
            <a:off x="208570" y="-365401"/>
            <a:ext cx="836877" cy="1953407"/>
          </a:xfrm>
          <a:prstGeom prst="ellipse">
            <a:avLst/>
          </a:prstGeom>
          <a:ln>
            <a:solidFill>
              <a:schemeClr val="accent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6" name="Google Shape;351;p41"/>
          <p:cNvGrpSpPr/>
          <p:nvPr/>
        </p:nvGrpSpPr>
        <p:grpSpPr>
          <a:xfrm>
            <a:off x="1634025" y="1788041"/>
            <a:ext cx="734701" cy="447601"/>
            <a:chOff x="0" y="0"/>
            <a:chExt cx="734700" cy="447600"/>
          </a:xfrm>
        </p:grpSpPr>
        <p:sp>
          <p:nvSpPr>
            <p:cNvPr id="574" name="矩形"/>
            <p:cNvSpPr/>
            <p:nvPr/>
          </p:nvSpPr>
          <p:spPr>
            <a:xfrm>
              <a:off x="-1" y="-1"/>
              <a:ext cx="734702" cy="447602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000">
                  <a:solidFill>
                    <a:schemeClr val="accen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defRPr>
              </a:pPr>
              <a:endParaRPr/>
            </a:p>
          </p:txBody>
        </p:sp>
        <p:sp>
          <p:nvSpPr>
            <p:cNvPr id="575" name="01"/>
            <p:cNvSpPr txBox="1"/>
            <p:nvPr/>
          </p:nvSpPr>
          <p:spPr>
            <a:xfrm>
              <a:off x="4762" y="4762"/>
              <a:ext cx="725176" cy="438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normAutofit/>
            </a:bodyPr>
            <a:lstStyle>
              <a:lvl1pPr algn="ctr" defTabSz="493776">
                <a:defRPr sz="1620">
                  <a:solidFill>
                    <a:schemeClr val="accen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defRPr>
              </a:lvl1pPr>
            </a:lstStyle>
            <a:p>
              <a:r>
                <a:t>01</a:t>
              </a:r>
            </a:p>
          </p:txBody>
        </p:sp>
      </p:grpSp>
      <p:grpSp>
        <p:nvGrpSpPr>
          <p:cNvPr id="579" name="Google Shape;353;p41"/>
          <p:cNvGrpSpPr/>
          <p:nvPr/>
        </p:nvGrpSpPr>
        <p:grpSpPr>
          <a:xfrm>
            <a:off x="4204672" y="1788041"/>
            <a:ext cx="734701" cy="447601"/>
            <a:chOff x="0" y="0"/>
            <a:chExt cx="734700" cy="447600"/>
          </a:xfrm>
        </p:grpSpPr>
        <p:sp>
          <p:nvSpPr>
            <p:cNvPr id="577" name="矩形"/>
            <p:cNvSpPr/>
            <p:nvPr/>
          </p:nvSpPr>
          <p:spPr>
            <a:xfrm>
              <a:off x="-1" y="-1"/>
              <a:ext cx="734702" cy="447602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000">
                  <a:solidFill>
                    <a:schemeClr val="accen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defRPr>
              </a:pPr>
              <a:endParaRPr/>
            </a:p>
          </p:txBody>
        </p:sp>
        <p:sp>
          <p:nvSpPr>
            <p:cNvPr id="578" name="02"/>
            <p:cNvSpPr txBox="1"/>
            <p:nvPr/>
          </p:nvSpPr>
          <p:spPr>
            <a:xfrm>
              <a:off x="4762" y="4762"/>
              <a:ext cx="725176" cy="438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normAutofit/>
            </a:bodyPr>
            <a:lstStyle>
              <a:lvl1pPr algn="ctr" defTabSz="493776">
                <a:defRPr sz="1620">
                  <a:solidFill>
                    <a:schemeClr val="accen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defRPr>
              </a:lvl1pPr>
            </a:lstStyle>
            <a:p>
              <a:r>
                <a:t>02</a:t>
              </a:r>
            </a:p>
          </p:txBody>
        </p:sp>
      </p:grpSp>
      <p:grpSp>
        <p:nvGrpSpPr>
          <p:cNvPr id="582" name="Google Shape;355;p41"/>
          <p:cNvGrpSpPr/>
          <p:nvPr/>
        </p:nvGrpSpPr>
        <p:grpSpPr>
          <a:xfrm>
            <a:off x="6775273" y="1788041"/>
            <a:ext cx="734701" cy="447601"/>
            <a:chOff x="0" y="0"/>
            <a:chExt cx="734700" cy="447600"/>
          </a:xfrm>
        </p:grpSpPr>
        <p:sp>
          <p:nvSpPr>
            <p:cNvPr id="580" name="矩形"/>
            <p:cNvSpPr/>
            <p:nvPr/>
          </p:nvSpPr>
          <p:spPr>
            <a:xfrm>
              <a:off x="-1" y="-1"/>
              <a:ext cx="734702" cy="447602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000">
                  <a:solidFill>
                    <a:schemeClr val="accen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defRPr>
              </a:pPr>
              <a:endParaRPr/>
            </a:p>
          </p:txBody>
        </p:sp>
        <p:sp>
          <p:nvSpPr>
            <p:cNvPr id="581" name="03"/>
            <p:cNvSpPr txBox="1"/>
            <p:nvPr/>
          </p:nvSpPr>
          <p:spPr>
            <a:xfrm>
              <a:off x="4762" y="4762"/>
              <a:ext cx="725176" cy="438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normAutofit/>
            </a:bodyPr>
            <a:lstStyle>
              <a:lvl1pPr algn="ctr" defTabSz="493776">
                <a:defRPr sz="1620">
                  <a:solidFill>
                    <a:schemeClr val="accen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defRPr>
              </a:lvl1pPr>
            </a:lstStyle>
            <a:p>
              <a:r>
                <a:t>03</a:t>
              </a:r>
            </a:p>
          </p:txBody>
        </p:sp>
      </p:grpSp>
      <p:sp>
        <p:nvSpPr>
          <p:cNvPr id="583" name="Google Shape;357;p41"/>
          <p:cNvSpPr txBox="1"/>
          <p:nvPr/>
        </p:nvSpPr>
        <p:spPr>
          <a:xfrm>
            <a:off x="712125" y="3107105"/>
            <a:ext cx="2578501" cy="44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/>
          </a:bodyPr>
          <a:lstStyle>
            <a:lvl1pPr algn="ctr" defTabSz="667512">
              <a:defRPr sz="146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飲水飲食監測</a:t>
            </a:r>
          </a:p>
        </p:txBody>
      </p:sp>
      <p:sp>
        <p:nvSpPr>
          <p:cNvPr id="584" name="Google Shape;358;p41"/>
          <p:cNvSpPr txBox="1"/>
          <p:nvPr/>
        </p:nvSpPr>
        <p:spPr>
          <a:xfrm>
            <a:off x="3282750" y="3107105"/>
            <a:ext cx="2578500" cy="44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/>
          </a:bodyPr>
          <a:lstStyle>
            <a:lvl1pPr algn="ctr" defTabSz="667512">
              <a:defRPr sz="146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智能門禁與定位</a:t>
            </a:r>
          </a:p>
        </p:txBody>
      </p:sp>
      <p:sp>
        <p:nvSpPr>
          <p:cNvPr id="585" name="Google Shape;359;p41"/>
          <p:cNvSpPr txBox="1"/>
          <p:nvPr/>
        </p:nvSpPr>
        <p:spPr>
          <a:xfrm>
            <a:off x="5853373" y="3107105"/>
            <a:ext cx="2578501" cy="44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/>
          </a:bodyPr>
          <a:lstStyle>
            <a:lvl1pPr algn="ctr" defTabSz="667512">
              <a:defRPr sz="146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遠端語音、影像互動</a:t>
            </a:r>
          </a:p>
        </p:txBody>
      </p:sp>
      <p:sp>
        <p:nvSpPr>
          <p:cNvPr id="586" name="Google Shape;344;p41"/>
          <p:cNvSpPr txBox="1">
            <a:spLocks noGrp="1"/>
          </p:cNvSpPr>
          <p:nvPr>
            <p:ph type="title"/>
          </p:nvPr>
        </p:nvSpPr>
        <p:spPr>
          <a:xfrm>
            <a:off x="474316" y="304115"/>
            <a:ext cx="8195368" cy="891461"/>
          </a:xfrm>
          <a:prstGeom prst="rect">
            <a:avLst/>
          </a:prstGeom>
        </p:spPr>
        <p:txBody>
          <a:bodyPr/>
          <a:lstStyle>
            <a:lvl1pPr algn="ctr">
              <a:defRPr sz="32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未來展望</a:t>
            </a:r>
          </a:p>
        </p:txBody>
      </p:sp>
      <p:pic>
        <p:nvPicPr>
          <p:cNvPr id="587" name="影像" descr="影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4025" y="2333029"/>
            <a:ext cx="734701" cy="734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88" name="影像" descr="影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1299" y="2409679"/>
            <a:ext cx="581401" cy="581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89" name="影像" descr="影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5294" y="2333051"/>
            <a:ext cx="734658" cy="7346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1" name="Google Shape;659;p57" descr="Google Shape;659;p57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23652" r="23644"/>
          <a:stretch>
            <a:fillRect/>
          </a:stretch>
        </p:blipFill>
        <p:spPr>
          <a:xfrm flipH="1">
            <a:off x="5223275" y="219599"/>
            <a:ext cx="3724276" cy="47100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0800" y="21600"/>
                </a:ln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lnTo>
                  <a:pt x="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</p:pic>
      <p:sp>
        <p:nvSpPr>
          <p:cNvPr id="592" name="Google Shape;660;p57"/>
          <p:cNvSpPr/>
          <p:nvPr/>
        </p:nvSpPr>
        <p:spPr>
          <a:xfrm>
            <a:off x="5223350" y="4090675"/>
            <a:ext cx="154801" cy="154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5965" y="10800"/>
                  <a:pt x="10800" y="5965"/>
                  <a:pt x="10800" y="0"/>
                </a:cubicBezTo>
                <a:cubicBezTo>
                  <a:pt x="10800" y="5965"/>
                  <a:pt x="15635" y="10800"/>
                  <a:pt x="21600" y="10800"/>
                </a:cubicBezTo>
                <a:cubicBezTo>
                  <a:pt x="15635" y="10800"/>
                  <a:pt x="10800" y="15635"/>
                  <a:pt x="10800" y="21600"/>
                </a:cubicBezTo>
                <a:cubicBezTo>
                  <a:pt x="10800" y="15635"/>
                  <a:pt x="5965" y="10800"/>
                  <a:pt x="0" y="108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3" name="Google Shape;661;p57"/>
          <p:cNvSpPr/>
          <p:nvPr/>
        </p:nvSpPr>
        <p:spPr>
          <a:xfrm>
            <a:off x="719425" y="1259399"/>
            <a:ext cx="4998900" cy="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grpSp>
        <p:nvGrpSpPr>
          <p:cNvPr id="596" name="Google Shape;662;p57"/>
          <p:cNvGrpSpPr/>
          <p:nvPr/>
        </p:nvGrpSpPr>
        <p:grpSpPr>
          <a:xfrm>
            <a:off x="5095521" y="3307770"/>
            <a:ext cx="2164950" cy="2130840"/>
            <a:chOff x="0" y="0"/>
            <a:chExt cx="2164948" cy="2130839"/>
          </a:xfrm>
        </p:grpSpPr>
        <p:sp>
          <p:nvSpPr>
            <p:cNvPr id="594" name="Google Shape;663;p57"/>
            <p:cNvSpPr/>
            <p:nvPr/>
          </p:nvSpPr>
          <p:spPr>
            <a:xfrm rot="13705774">
              <a:off x="738148" y="193004"/>
              <a:ext cx="836877" cy="1953407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595" name="Google Shape;664;p57"/>
            <p:cNvSpPr/>
            <p:nvPr/>
          </p:nvSpPr>
          <p:spPr>
            <a:xfrm rot="13705774">
              <a:off x="589923" y="-15571"/>
              <a:ext cx="836877" cy="1953407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597" name="Google Shape;656;p57"/>
          <p:cNvSpPr txBox="1">
            <a:spLocks noGrp="1"/>
          </p:cNvSpPr>
          <p:nvPr>
            <p:ph type="title"/>
          </p:nvPr>
        </p:nvSpPr>
        <p:spPr>
          <a:xfrm>
            <a:off x="887400" y="1681253"/>
            <a:ext cx="4158301" cy="2027541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 defTabSz="685800">
              <a:defRPr sz="6000" i="1"/>
            </a:lvl1pPr>
          </a:lstStyle>
          <a:p>
            <a:r>
              <a:rPr sz="5400" dirty="0"/>
              <a:t>Application Value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968;p70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41247">
              <a:defRPr sz="1288" b="1"/>
            </a:lvl1pPr>
          </a:lstStyle>
          <a:p>
            <a:r>
              <a:t>降低新手養護寵物成本</a:t>
            </a:r>
          </a:p>
        </p:txBody>
      </p:sp>
      <p:grpSp>
        <p:nvGrpSpPr>
          <p:cNvPr id="602" name="Google Shape;969;p70"/>
          <p:cNvGrpSpPr/>
          <p:nvPr/>
        </p:nvGrpSpPr>
        <p:grpSpPr>
          <a:xfrm>
            <a:off x="1444999" y="1371911"/>
            <a:ext cx="734701" cy="447601"/>
            <a:chOff x="0" y="0"/>
            <a:chExt cx="734700" cy="447600"/>
          </a:xfrm>
        </p:grpSpPr>
        <p:sp>
          <p:nvSpPr>
            <p:cNvPr id="600" name="矩形"/>
            <p:cNvSpPr/>
            <p:nvPr/>
          </p:nvSpPr>
          <p:spPr>
            <a:xfrm>
              <a:off x="-1" y="-1"/>
              <a:ext cx="734702" cy="447602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000">
                  <a:solidFill>
                    <a:schemeClr val="accen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defRPr>
              </a:pPr>
              <a:endParaRPr/>
            </a:p>
          </p:txBody>
        </p:sp>
        <p:sp>
          <p:nvSpPr>
            <p:cNvPr id="601" name="01"/>
            <p:cNvSpPr txBox="1"/>
            <p:nvPr/>
          </p:nvSpPr>
          <p:spPr>
            <a:xfrm>
              <a:off x="4762" y="4762"/>
              <a:ext cx="725176" cy="438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normAutofit/>
            </a:bodyPr>
            <a:lstStyle>
              <a:lvl1pPr algn="ctr" defTabSz="493776">
                <a:defRPr sz="1620">
                  <a:solidFill>
                    <a:schemeClr val="accen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defRPr>
              </a:lvl1pPr>
            </a:lstStyle>
            <a:p>
              <a:r>
                <a:t>01</a:t>
              </a:r>
            </a:p>
          </p:txBody>
        </p:sp>
      </p:grpSp>
      <p:sp>
        <p:nvSpPr>
          <p:cNvPr id="603" name="Google Shape;970;p70"/>
          <p:cNvSpPr txBox="1"/>
          <p:nvPr/>
        </p:nvSpPr>
        <p:spPr>
          <a:xfrm>
            <a:off x="2332100" y="2221075"/>
            <a:ext cx="1821301" cy="44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/>
          </a:bodyPr>
          <a:lstStyle>
            <a:lvl1pPr>
              <a:defRPr b="1">
                <a:latin typeface="Anek Devanagari"/>
                <a:ea typeface="Anek Devanagari"/>
                <a:cs typeface="Anek Devanagari"/>
                <a:sym typeface="Anek Devanagari"/>
              </a:defRPr>
            </a:lvl1pPr>
          </a:lstStyle>
          <a:p>
            <a:r>
              <a:t>實現精準照顧</a:t>
            </a:r>
          </a:p>
        </p:txBody>
      </p:sp>
      <p:grpSp>
        <p:nvGrpSpPr>
          <p:cNvPr id="606" name="Google Shape;971;p70"/>
          <p:cNvGrpSpPr/>
          <p:nvPr/>
        </p:nvGrpSpPr>
        <p:grpSpPr>
          <a:xfrm>
            <a:off x="1444999" y="2221086"/>
            <a:ext cx="734701" cy="447601"/>
            <a:chOff x="0" y="0"/>
            <a:chExt cx="734700" cy="447600"/>
          </a:xfrm>
        </p:grpSpPr>
        <p:sp>
          <p:nvSpPr>
            <p:cNvPr id="604" name="矩形"/>
            <p:cNvSpPr/>
            <p:nvPr/>
          </p:nvSpPr>
          <p:spPr>
            <a:xfrm>
              <a:off x="-1" y="-1"/>
              <a:ext cx="734702" cy="447602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000">
                  <a:solidFill>
                    <a:schemeClr val="accen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defRPr>
              </a:pPr>
              <a:endParaRPr/>
            </a:p>
          </p:txBody>
        </p:sp>
        <p:sp>
          <p:nvSpPr>
            <p:cNvPr id="605" name="02"/>
            <p:cNvSpPr txBox="1"/>
            <p:nvPr/>
          </p:nvSpPr>
          <p:spPr>
            <a:xfrm>
              <a:off x="4762" y="4762"/>
              <a:ext cx="725176" cy="438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normAutofit/>
            </a:bodyPr>
            <a:lstStyle>
              <a:lvl1pPr algn="ctr" defTabSz="493776">
                <a:defRPr sz="1620">
                  <a:solidFill>
                    <a:schemeClr val="accen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defRPr>
              </a:lvl1pPr>
            </a:lstStyle>
            <a:p>
              <a:r>
                <a:t>02</a:t>
              </a:r>
            </a:p>
          </p:txBody>
        </p:sp>
      </p:grpSp>
      <p:sp>
        <p:nvSpPr>
          <p:cNvPr id="607" name="Google Shape;972;p70"/>
          <p:cNvSpPr txBox="1"/>
          <p:nvPr/>
        </p:nvSpPr>
        <p:spPr>
          <a:xfrm>
            <a:off x="2332100" y="3070249"/>
            <a:ext cx="1821301" cy="447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/>
          </a:bodyPr>
          <a:lstStyle>
            <a:lvl1pPr>
              <a:defRPr b="1">
                <a:latin typeface="Anek Devanagari"/>
                <a:ea typeface="Anek Devanagari"/>
                <a:cs typeface="Anek Devanagari"/>
                <a:sym typeface="Anek Devanagari"/>
              </a:defRPr>
            </a:lvl1pPr>
          </a:lstStyle>
          <a:p>
            <a:r>
              <a:t>減少醫療成本</a:t>
            </a:r>
          </a:p>
        </p:txBody>
      </p:sp>
      <p:grpSp>
        <p:nvGrpSpPr>
          <p:cNvPr id="610" name="Google Shape;973;p70"/>
          <p:cNvGrpSpPr/>
          <p:nvPr/>
        </p:nvGrpSpPr>
        <p:grpSpPr>
          <a:xfrm>
            <a:off x="1444999" y="3070262"/>
            <a:ext cx="734701" cy="447601"/>
            <a:chOff x="0" y="0"/>
            <a:chExt cx="734700" cy="447600"/>
          </a:xfrm>
        </p:grpSpPr>
        <p:sp>
          <p:nvSpPr>
            <p:cNvPr id="608" name="矩形"/>
            <p:cNvSpPr/>
            <p:nvPr/>
          </p:nvSpPr>
          <p:spPr>
            <a:xfrm>
              <a:off x="-1" y="-1"/>
              <a:ext cx="734702" cy="447602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000">
                  <a:solidFill>
                    <a:schemeClr val="accen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defRPr>
              </a:pPr>
              <a:endParaRPr/>
            </a:p>
          </p:txBody>
        </p:sp>
        <p:sp>
          <p:nvSpPr>
            <p:cNvPr id="609" name="03"/>
            <p:cNvSpPr txBox="1"/>
            <p:nvPr/>
          </p:nvSpPr>
          <p:spPr>
            <a:xfrm>
              <a:off x="4762" y="4762"/>
              <a:ext cx="725176" cy="438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normAutofit/>
            </a:bodyPr>
            <a:lstStyle>
              <a:lvl1pPr algn="ctr" defTabSz="493776">
                <a:defRPr sz="1620">
                  <a:solidFill>
                    <a:schemeClr val="accen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defRPr>
              </a:lvl1pPr>
            </a:lstStyle>
            <a:p>
              <a:r>
                <a:t>03</a:t>
              </a:r>
            </a:p>
          </p:txBody>
        </p:sp>
      </p:grpSp>
      <p:sp>
        <p:nvSpPr>
          <p:cNvPr id="611" name="Google Shape;974;p70"/>
          <p:cNvSpPr txBox="1"/>
          <p:nvPr/>
        </p:nvSpPr>
        <p:spPr>
          <a:xfrm>
            <a:off x="2332100" y="3919425"/>
            <a:ext cx="1821301" cy="44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/>
          </a:bodyPr>
          <a:lstStyle>
            <a:lvl1pPr defTabSz="758951">
              <a:defRPr sz="1162" b="1">
                <a:latin typeface="Anek Devanagari"/>
                <a:ea typeface="Anek Devanagari"/>
                <a:cs typeface="Anek Devanagari"/>
                <a:sym typeface="Anek Devanagari"/>
              </a:defRPr>
            </a:lvl1pPr>
          </a:lstStyle>
          <a:p>
            <a:r>
              <a:t>避免走失、減少流浪動物</a:t>
            </a:r>
          </a:p>
        </p:txBody>
      </p:sp>
      <p:grpSp>
        <p:nvGrpSpPr>
          <p:cNvPr id="614" name="Google Shape;975;p70"/>
          <p:cNvGrpSpPr/>
          <p:nvPr/>
        </p:nvGrpSpPr>
        <p:grpSpPr>
          <a:xfrm>
            <a:off x="1444999" y="3919437"/>
            <a:ext cx="734701" cy="447601"/>
            <a:chOff x="0" y="0"/>
            <a:chExt cx="734700" cy="447600"/>
          </a:xfrm>
        </p:grpSpPr>
        <p:sp>
          <p:nvSpPr>
            <p:cNvPr id="612" name="矩形"/>
            <p:cNvSpPr/>
            <p:nvPr/>
          </p:nvSpPr>
          <p:spPr>
            <a:xfrm>
              <a:off x="-1" y="-1"/>
              <a:ext cx="734702" cy="447602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000">
                  <a:solidFill>
                    <a:schemeClr val="accen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defRPr>
              </a:pPr>
              <a:endParaRPr/>
            </a:p>
          </p:txBody>
        </p:sp>
        <p:sp>
          <p:nvSpPr>
            <p:cNvPr id="613" name="04"/>
            <p:cNvSpPr txBox="1"/>
            <p:nvPr/>
          </p:nvSpPr>
          <p:spPr>
            <a:xfrm>
              <a:off x="4762" y="4762"/>
              <a:ext cx="725176" cy="438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normAutofit/>
            </a:bodyPr>
            <a:lstStyle>
              <a:lvl1pPr algn="ctr" defTabSz="493776">
                <a:defRPr sz="1620">
                  <a:solidFill>
                    <a:schemeClr val="accen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defRPr>
              </a:lvl1pPr>
            </a:lstStyle>
            <a:p>
              <a:r>
                <a:t>04</a:t>
              </a:r>
            </a:p>
          </p:txBody>
        </p:sp>
      </p:grpSp>
      <p:sp>
        <p:nvSpPr>
          <p:cNvPr id="615" name="Google Shape;976;p70"/>
          <p:cNvSpPr txBox="1"/>
          <p:nvPr/>
        </p:nvSpPr>
        <p:spPr>
          <a:xfrm>
            <a:off x="6247470" y="2142062"/>
            <a:ext cx="1821302" cy="44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/>
          </a:bodyPr>
          <a:lstStyle>
            <a:lvl1pPr>
              <a:defRPr b="1">
                <a:latin typeface="Anek Devanagari"/>
                <a:ea typeface="Anek Devanagari"/>
                <a:cs typeface="Anek Devanagari"/>
                <a:sym typeface="Anek Devanagari"/>
              </a:defRPr>
            </a:lvl1pPr>
          </a:lstStyle>
          <a:p>
            <a:r>
              <a:t>農場、動物園應用</a:t>
            </a:r>
          </a:p>
        </p:txBody>
      </p:sp>
      <p:grpSp>
        <p:nvGrpSpPr>
          <p:cNvPr id="618" name="Google Shape;977;p70"/>
          <p:cNvGrpSpPr/>
          <p:nvPr/>
        </p:nvGrpSpPr>
        <p:grpSpPr>
          <a:xfrm>
            <a:off x="5360370" y="2142062"/>
            <a:ext cx="734701" cy="447601"/>
            <a:chOff x="0" y="0"/>
            <a:chExt cx="734700" cy="447600"/>
          </a:xfrm>
        </p:grpSpPr>
        <p:sp>
          <p:nvSpPr>
            <p:cNvPr id="616" name="矩形"/>
            <p:cNvSpPr/>
            <p:nvPr/>
          </p:nvSpPr>
          <p:spPr>
            <a:xfrm>
              <a:off x="-1" y="-1"/>
              <a:ext cx="734702" cy="447602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000">
                  <a:solidFill>
                    <a:schemeClr val="accen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defRPr>
              </a:pPr>
              <a:endParaRPr/>
            </a:p>
          </p:txBody>
        </p:sp>
        <p:sp>
          <p:nvSpPr>
            <p:cNvPr id="617" name="05"/>
            <p:cNvSpPr txBox="1"/>
            <p:nvPr/>
          </p:nvSpPr>
          <p:spPr>
            <a:xfrm>
              <a:off x="4762" y="4762"/>
              <a:ext cx="725176" cy="438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normAutofit/>
            </a:bodyPr>
            <a:lstStyle>
              <a:lvl1pPr algn="ctr" defTabSz="493776">
                <a:defRPr sz="1620">
                  <a:solidFill>
                    <a:schemeClr val="accen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defRPr>
              </a:lvl1pPr>
            </a:lstStyle>
            <a:p>
              <a:r>
                <a:t>05</a:t>
              </a:r>
            </a:p>
          </p:txBody>
        </p:sp>
      </p:grpSp>
      <p:sp>
        <p:nvSpPr>
          <p:cNvPr id="619" name="Google Shape;978;p70"/>
          <p:cNvSpPr txBox="1"/>
          <p:nvPr/>
        </p:nvSpPr>
        <p:spPr>
          <a:xfrm>
            <a:off x="6247470" y="2991237"/>
            <a:ext cx="1821302" cy="44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/>
          </a:bodyPr>
          <a:lstStyle>
            <a:lvl1pPr>
              <a:defRPr b="1">
                <a:latin typeface="Anek Devanagari"/>
                <a:ea typeface="Anek Devanagari"/>
                <a:cs typeface="Anek Devanagari"/>
                <a:sym typeface="Anek Devanagari"/>
              </a:defRPr>
            </a:lvl1pPr>
          </a:lstStyle>
          <a:p>
            <a:r>
              <a:t>瀕危物種復育</a:t>
            </a:r>
          </a:p>
        </p:txBody>
      </p:sp>
      <p:grpSp>
        <p:nvGrpSpPr>
          <p:cNvPr id="622" name="Google Shape;979;p70"/>
          <p:cNvGrpSpPr/>
          <p:nvPr/>
        </p:nvGrpSpPr>
        <p:grpSpPr>
          <a:xfrm>
            <a:off x="5360370" y="2991237"/>
            <a:ext cx="734701" cy="447601"/>
            <a:chOff x="0" y="0"/>
            <a:chExt cx="734700" cy="447600"/>
          </a:xfrm>
        </p:grpSpPr>
        <p:sp>
          <p:nvSpPr>
            <p:cNvPr id="620" name="矩形"/>
            <p:cNvSpPr/>
            <p:nvPr/>
          </p:nvSpPr>
          <p:spPr>
            <a:xfrm>
              <a:off x="-1" y="-1"/>
              <a:ext cx="734702" cy="447602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000">
                  <a:solidFill>
                    <a:schemeClr val="accen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defRPr>
              </a:pPr>
              <a:endParaRPr/>
            </a:p>
          </p:txBody>
        </p:sp>
        <p:sp>
          <p:nvSpPr>
            <p:cNvPr id="621" name="06"/>
            <p:cNvSpPr txBox="1"/>
            <p:nvPr/>
          </p:nvSpPr>
          <p:spPr>
            <a:xfrm>
              <a:off x="4762" y="4762"/>
              <a:ext cx="725176" cy="438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normAutofit/>
            </a:bodyPr>
            <a:lstStyle>
              <a:lvl1pPr algn="ctr" defTabSz="493776">
                <a:defRPr sz="1620">
                  <a:solidFill>
                    <a:schemeClr val="accen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defRPr>
              </a:lvl1pPr>
            </a:lstStyle>
            <a:p>
              <a:r>
                <a:t>06</a:t>
              </a:r>
            </a:p>
          </p:txBody>
        </p:sp>
      </p:grpSp>
      <p:grpSp>
        <p:nvGrpSpPr>
          <p:cNvPr id="629" name="Google Shape;982;p70"/>
          <p:cNvGrpSpPr/>
          <p:nvPr/>
        </p:nvGrpSpPr>
        <p:grpSpPr>
          <a:xfrm>
            <a:off x="8382069" y="3969255"/>
            <a:ext cx="361423" cy="347947"/>
            <a:chOff x="28" y="28"/>
            <a:chExt cx="361421" cy="347945"/>
          </a:xfrm>
        </p:grpSpPr>
        <p:sp>
          <p:nvSpPr>
            <p:cNvPr id="623" name="Google Shape;983;p70"/>
            <p:cNvSpPr/>
            <p:nvPr/>
          </p:nvSpPr>
          <p:spPr>
            <a:xfrm>
              <a:off x="37203" y="223391"/>
              <a:ext cx="190266" cy="1245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0" h="21600" extrusionOk="0">
                  <a:moveTo>
                    <a:pt x="3565" y="0"/>
                  </a:moveTo>
                  <a:cubicBezTo>
                    <a:pt x="3439" y="0"/>
                    <a:pt x="3313" y="63"/>
                    <a:pt x="3210" y="199"/>
                  </a:cubicBezTo>
                  <a:cubicBezTo>
                    <a:pt x="1525" y="2302"/>
                    <a:pt x="0" y="4969"/>
                    <a:pt x="0" y="10424"/>
                  </a:cubicBezTo>
                  <a:cubicBezTo>
                    <a:pt x="0" y="14144"/>
                    <a:pt x="201" y="17802"/>
                    <a:pt x="1764" y="19968"/>
                  </a:cubicBezTo>
                  <a:cubicBezTo>
                    <a:pt x="2678" y="21187"/>
                    <a:pt x="3845" y="21600"/>
                    <a:pt x="5039" y="21600"/>
                  </a:cubicBezTo>
                  <a:cubicBezTo>
                    <a:pt x="5366" y="21600"/>
                    <a:pt x="5693" y="21571"/>
                    <a:pt x="6017" y="21517"/>
                  </a:cubicBezTo>
                  <a:cubicBezTo>
                    <a:pt x="9425" y="20901"/>
                    <a:pt x="9104" y="17301"/>
                    <a:pt x="16086" y="17301"/>
                  </a:cubicBezTo>
                  <a:cubicBezTo>
                    <a:pt x="16237" y="17297"/>
                    <a:pt x="16391" y="17297"/>
                    <a:pt x="16542" y="17297"/>
                  </a:cubicBezTo>
                  <a:cubicBezTo>
                    <a:pt x="17916" y="17297"/>
                    <a:pt x="19283" y="17544"/>
                    <a:pt x="20619" y="18049"/>
                  </a:cubicBezTo>
                  <a:cubicBezTo>
                    <a:pt x="20679" y="18074"/>
                    <a:pt x="20739" y="18083"/>
                    <a:pt x="20795" y="18083"/>
                  </a:cubicBezTo>
                  <a:cubicBezTo>
                    <a:pt x="21421" y="18083"/>
                    <a:pt x="21600" y="16597"/>
                    <a:pt x="20899" y="16311"/>
                  </a:cubicBezTo>
                  <a:lnTo>
                    <a:pt x="20899" y="16252"/>
                  </a:lnTo>
                  <a:cubicBezTo>
                    <a:pt x="19491" y="15694"/>
                    <a:pt x="18048" y="15436"/>
                    <a:pt x="16573" y="15436"/>
                  </a:cubicBezTo>
                  <a:cubicBezTo>
                    <a:pt x="16410" y="15436"/>
                    <a:pt x="16250" y="15436"/>
                    <a:pt x="16086" y="15446"/>
                  </a:cubicBezTo>
                  <a:cubicBezTo>
                    <a:pt x="8906" y="15446"/>
                    <a:pt x="8783" y="19162"/>
                    <a:pt x="5857" y="19720"/>
                  </a:cubicBezTo>
                  <a:cubicBezTo>
                    <a:pt x="5558" y="19769"/>
                    <a:pt x="5278" y="19793"/>
                    <a:pt x="5014" y="19793"/>
                  </a:cubicBezTo>
                  <a:cubicBezTo>
                    <a:pt x="3952" y="19793"/>
                    <a:pt x="3144" y="19400"/>
                    <a:pt x="2565" y="18603"/>
                  </a:cubicBezTo>
                  <a:cubicBezTo>
                    <a:pt x="1845" y="17612"/>
                    <a:pt x="1204" y="15941"/>
                    <a:pt x="1204" y="10424"/>
                  </a:cubicBezTo>
                  <a:cubicBezTo>
                    <a:pt x="1204" y="5528"/>
                    <a:pt x="2606" y="3298"/>
                    <a:pt x="3930" y="1622"/>
                  </a:cubicBezTo>
                  <a:cubicBezTo>
                    <a:pt x="4212" y="1311"/>
                    <a:pt x="4250" y="695"/>
                    <a:pt x="4011" y="321"/>
                  </a:cubicBezTo>
                  <a:cubicBezTo>
                    <a:pt x="3898" y="112"/>
                    <a:pt x="3732" y="0"/>
                    <a:pt x="3565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24" name="Google Shape;984;p70"/>
            <p:cNvSpPr/>
            <p:nvPr/>
          </p:nvSpPr>
          <p:spPr>
            <a:xfrm>
              <a:off x="81059" y="125507"/>
              <a:ext cx="242851" cy="2222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7" h="21600" extrusionOk="0">
                  <a:moveTo>
                    <a:pt x="8767" y="0"/>
                  </a:moveTo>
                  <a:cubicBezTo>
                    <a:pt x="5775" y="0"/>
                    <a:pt x="1584" y="1633"/>
                    <a:pt x="1584" y="4898"/>
                  </a:cubicBezTo>
                  <a:cubicBezTo>
                    <a:pt x="1616" y="6218"/>
                    <a:pt x="1081" y="7435"/>
                    <a:pt x="167" y="8233"/>
                  </a:cubicBezTo>
                  <a:cubicBezTo>
                    <a:pt x="-203" y="8617"/>
                    <a:pt x="106" y="9169"/>
                    <a:pt x="486" y="9169"/>
                  </a:cubicBezTo>
                  <a:cubicBezTo>
                    <a:pt x="589" y="9169"/>
                    <a:pt x="695" y="9128"/>
                    <a:pt x="797" y="9033"/>
                  </a:cubicBezTo>
                  <a:cubicBezTo>
                    <a:pt x="1932" y="8026"/>
                    <a:pt x="2561" y="6496"/>
                    <a:pt x="2529" y="4898"/>
                  </a:cubicBezTo>
                  <a:cubicBezTo>
                    <a:pt x="2529" y="2848"/>
                    <a:pt x="5459" y="1007"/>
                    <a:pt x="8767" y="1007"/>
                  </a:cubicBezTo>
                  <a:cubicBezTo>
                    <a:pt x="12104" y="1007"/>
                    <a:pt x="15002" y="2812"/>
                    <a:pt x="15002" y="4898"/>
                  </a:cubicBezTo>
                  <a:cubicBezTo>
                    <a:pt x="15002" y="7574"/>
                    <a:pt x="16389" y="8755"/>
                    <a:pt x="17712" y="9866"/>
                  </a:cubicBezTo>
                  <a:cubicBezTo>
                    <a:pt x="19129" y="11083"/>
                    <a:pt x="20452" y="12229"/>
                    <a:pt x="20452" y="15355"/>
                  </a:cubicBezTo>
                  <a:cubicBezTo>
                    <a:pt x="20452" y="17092"/>
                    <a:pt x="20326" y="18967"/>
                    <a:pt x="19380" y="19907"/>
                  </a:cubicBezTo>
                  <a:cubicBezTo>
                    <a:pt x="18936" y="20369"/>
                    <a:pt x="18314" y="20576"/>
                    <a:pt x="17505" y="20576"/>
                  </a:cubicBezTo>
                  <a:cubicBezTo>
                    <a:pt x="17282" y="20576"/>
                    <a:pt x="17048" y="20560"/>
                    <a:pt x="16799" y="20530"/>
                  </a:cubicBezTo>
                  <a:cubicBezTo>
                    <a:pt x="15821" y="20391"/>
                    <a:pt x="15286" y="19975"/>
                    <a:pt x="14466" y="19490"/>
                  </a:cubicBezTo>
                  <a:cubicBezTo>
                    <a:pt x="14382" y="19436"/>
                    <a:pt x="14301" y="19411"/>
                    <a:pt x="14227" y="19411"/>
                  </a:cubicBezTo>
                  <a:cubicBezTo>
                    <a:pt x="13817" y="19411"/>
                    <a:pt x="13575" y="20100"/>
                    <a:pt x="14027" y="20391"/>
                  </a:cubicBezTo>
                  <a:cubicBezTo>
                    <a:pt x="14846" y="20879"/>
                    <a:pt x="15508" y="21399"/>
                    <a:pt x="16673" y="21537"/>
                  </a:cubicBezTo>
                  <a:cubicBezTo>
                    <a:pt x="16942" y="21578"/>
                    <a:pt x="17211" y="21600"/>
                    <a:pt x="17480" y="21600"/>
                  </a:cubicBezTo>
                  <a:cubicBezTo>
                    <a:pt x="18405" y="21600"/>
                    <a:pt x="19301" y="21344"/>
                    <a:pt x="20010" y="20669"/>
                  </a:cubicBezTo>
                  <a:cubicBezTo>
                    <a:pt x="21239" y="19490"/>
                    <a:pt x="21397" y="17405"/>
                    <a:pt x="21397" y="15319"/>
                  </a:cubicBezTo>
                  <a:cubicBezTo>
                    <a:pt x="21397" y="11742"/>
                    <a:pt x="19726" y="10318"/>
                    <a:pt x="18247" y="9066"/>
                  </a:cubicBezTo>
                  <a:lnTo>
                    <a:pt x="18277" y="9066"/>
                  </a:lnTo>
                  <a:cubicBezTo>
                    <a:pt x="17018" y="7990"/>
                    <a:pt x="15947" y="7051"/>
                    <a:pt x="15947" y="4898"/>
                  </a:cubicBezTo>
                  <a:cubicBezTo>
                    <a:pt x="15947" y="1633"/>
                    <a:pt x="11758" y="0"/>
                    <a:pt x="8767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25" name="Google Shape;985;p70"/>
            <p:cNvSpPr/>
            <p:nvPr/>
          </p:nvSpPr>
          <p:spPr>
            <a:xfrm>
              <a:off x="28" y="80458"/>
              <a:ext cx="88640" cy="120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04" y="1929"/>
                  </a:moveTo>
                  <a:cubicBezTo>
                    <a:pt x="17074" y="1929"/>
                    <a:pt x="18985" y="6619"/>
                    <a:pt x="18985" y="10347"/>
                  </a:cubicBezTo>
                  <a:cubicBezTo>
                    <a:pt x="18985" y="16135"/>
                    <a:pt x="15244" y="19736"/>
                    <a:pt x="11756" y="19736"/>
                  </a:cubicBezTo>
                  <a:cubicBezTo>
                    <a:pt x="7318" y="19736"/>
                    <a:pt x="2608" y="14910"/>
                    <a:pt x="2608" y="10347"/>
                  </a:cubicBezTo>
                  <a:cubicBezTo>
                    <a:pt x="2608" y="5591"/>
                    <a:pt x="7666" y="1929"/>
                    <a:pt x="12104" y="1929"/>
                  </a:cubicBezTo>
                  <a:close/>
                  <a:moveTo>
                    <a:pt x="12104" y="0"/>
                  </a:moveTo>
                  <a:cubicBezTo>
                    <a:pt x="6267" y="0"/>
                    <a:pt x="0" y="4564"/>
                    <a:pt x="0" y="10347"/>
                  </a:cubicBezTo>
                  <a:cubicBezTo>
                    <a:pt x="0" y="16069"/>
                    <a:pt x="5837" y="21600"/>
                    <a:pt x="11756" y="21600"/>
                  </a:cubicBezTo>
                  <a:cubicBezTo>
                    <a:pt x="17859" y="21600"/>
                    <a:pt x="21600" y="15812"/>
                    <a:pt x="21600" y="10286"/>
                  </a:cubicBezTo>
                  <a:lnTo>
                    <a:pt x="21518" y="10347"/>
                  </a:lnTo>
                  <a:cubicBezTo>
                    <a:pt x="21518" y="5269"/>
                    <a:pt x="18637" y="0"/>
                    <a:pt x="12104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26" name="Google Shape;986;p70"/>
            <p:cNvSpPr/>
            <p:nvPr/>
          </p:nvSpPr>
          <p:spPr>
            <a:xfrm>
              <a:off x="272782" y="80458"/>
              <a:ext cx="88669" cy="120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93" y="1864"/>
                  </a:moveTo>
                  <a:cubicBezTo>
                    <a:pt x="13847" y="1864"/>
                    <a:pt x="18986" y="5526"/>
                    <a:pt x="18986" y="10286"/>
                  </a:cubicBezTo>
                  <a:cubicBezTo>
                    <a:pt x="18986" y="14850"/>
                    <a:pt x="14284" y="19671"/>
                    <a:pt x="9841" y="19671"/>
                  </a:cubicBezTo>
                  <a:cubicBezTo>
                    <a:pt x="6361" y="19671"/>
                    <a:pt x="2614" y="16135"/>
                    <a:pt x="2614" y="10286"/>
                  </a:cubicBezTo>
                  <a:cubicBezTo>
                    <a:pt x="2614" y="6559"/>
                    <a:pt x="4443" y="1864"/>
                    <a:pt x="9493" y="1864"/>
                  </a:cubicBezTo>
                  <a:close/>
                  <a:moveTo>
                    <a:pt x="9493" y="0"/>
                  </a:moveTo>
                  <a:cubicBezTo>
                    <a:pt x="2873" y="0"/>
                    <a:pt x="0" y="5335"/>
                    <a:pt x="0" y="10286"/>
                  </a:cubicBezTo>
                  <a:cubicBezTo>
                    <a:pt x="0" y="15878"/>
                    <a:pt x="3658" y="21600"/>
                    <a:pt x="9841" y="21600"/>
                  </a:cubicBezTo>
                  <a:cubicBezTo>
                    <a:pt x="15765" y="21600"/>
                    <a:pt x="21600" y="15943"/>
                    <a:pt x="21600" y="10286"/>
                  </a:cubicBezTo>
                  <a:cubicBezTo>
                    <a:pt x="21600" y="4629"/>
                    <a:pt x="15328" y="0"/>
                    <a:pt x="9493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27" name="Google Shape;987;p70"/>
            <p:cNvSpPr/>
            <p:nvPr/>
          </p:nvSpPr>
          <p:spPr>
            <a:xfrm>
              <a:off x="86174" y="28"/>
              <a:ext cx="88668" cy="1201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07" y="1930"/>
                  </a:moveTo>
                  <a:cubicBezTo>
                    <a:pt x="17068" y="1930"/>
                    <a:pt x="18986" y="6621"/>
                    <a:pt x="18986" y="10349"/>
                  </a:cubicBezTo>
                  <a:cubicBezTo>
                    <a:pt x="18986" y="16138"/>
                    <a:pt x="15239" y="19736"/>
                    <a:pt x="11759" y="19736"/>
                  </a:cubicBezTo>
                  <a:cubicBezTo>
                    <a:pt x="7316" y="19736"/>
                    <a:pt x="2614" y="14914"/>
                    <a:pt x="2614" y="10349"/>
                  </a:cubicBezTo>
                  <a:cubicBezTo>
                    <a:pt x="2614" y="5593"/>
                    <a:pt x="7664" y="1930"/>
                    <a:pt x="12107" y="1930"/>
                  </a:cubicBezTo>
                  <a:close/>
                  <a:moveTo>
                    <a:pt x="12107" y="0"/>
                  </a:moveTo>
                  <a:cubicBezTo>
                    <a:pt x="6272" y="0"/>
                    <a:pt x="0" y="4565"/>
                    <a:pt x="0" y="10349"/>
                  </a:cubicBezTo>
                  <a:cubicBezTo>
                    <a:pt x="0" y="16073"/>
                    <a:pt x="5835" y="21600"/>
                    <a:pt x="11759" y="21600"/>
                  </a:cubicBezTo>
                  <a:cubicBezTo>
                    <a:pt x="17853" y="21600"/>
                    <a:pt x="21600" y="15881"/>
                    <a:pt x="21600" y="10349"/>
                  </a:cubicBezTo>
                  <a:cubicBezTo>
                    <a:pt x="21600" y="5270"/>
                    <a:pt x="18638" y="0"/>
                    <a:pt x="12107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28" name="Google Shape;988;p70"/>
            <p:cNvSpPr/>
            <p:nvPr/>
          </p:nvSpPr>
          <p:spPr>
            <a:xfrm>
              <a:off x="186636" y="28"/>
              <a:ext cx="88640" cy="1201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96" y="0"/>
                  </a:moveTo>
                  <a:cubicBezTo>
                    <a:pt x="2785" y="0"/>
                    <a:pt x="0" y="5401"/>
                    <a:pt x="0" y="10349"/>
                  </a:cubicBezTo>
                  <a:cubicBezTo>
                    <a:pt x="0" y="15881"/>
                    <a:pt x="3659" y="21600"/>
                    <a:pt x="9755" y="21600"/>
                  </a:cubicBezTo>
                  <a:lnTo>
                    <a:pt x="9844" y="21600"/>
                  </a:lnTo>
                  <a:cubicBezTo>
                    <a:pt x="15763" y="21600"/>
                    <a:pt x="21600" y="16007"/>
                    <a:pt x="21600" y="10349"/>
                  </a:cubicBezTo>
                  <a:cubicBezTo>
                    <a:pt x="21518" y="8424"/>
                    <a:pt x="20904" y="6555"/>
                    <a:pt x="19600" y="4948"/>
                  </a:cubicBezTo>
                  <a:cubicBezTo>
                    <a:pt x="19320" y="4600"/>
                    <a:pt x="18910" y="4454"/>
                    <a:pt x="18507" y="4454"/>
                  </a:cubicBezTo>
                  <a:cubicBezTo>
                    <a:pt x="17640" y="4454"/>
                    <a:pt x="16801" y="5124"/>
                    <a:pt x="17333" y="5915"/>
                  </a:cubicBezTo>
                  <a:cubicBezTo>
                    <a:pt x="18378" y="7266"/>
                    <a:pt x="18992" y="8742"/>
                    <a:pt x="18992" y="10349"/>
                  </a:cubicBezTo>
                  <a:cubicBezTo>
                    <a:pt x="18992" y="14914"/>
                    <a:pt x="14200" y="19736"/>
                    <a:pt x="9755" y="19736"/>
                  </a:cubicBezTo>
                  <a:cubicBezTo>
                    <a:pt x="6267" y="19736"/>
                    <a:pt x="2526" y="16138"/>
                    <a:pt x="2526" y="10349"/>
                  </a:cubicBezTo>
                  <a:cubicBezTo>
                    <a:pt x="2526" y="6621"/>
                    <a:pt x="4437" y="1930"/>
                    <a:pt x="9496" y="1930"/>
                  </a:cubicBezTo>
                  <a:cubicBezTo>
                    <a:pt x="11148" y="1930"/>
                    <a:pt x="12718" y="2378"/>
                    <a:pt x="14111" y="3149"/>
                  </a:cubicBezTo>
                  <a:cubicBezTo>
                    <a:pt x="14343" y="3265"/>
                    <a:pt x="14575" y="3315"/>
                    <a:pt x="14794" y="3315"/>
                  </a:cubicBezTo>
                  <a:cubicBezTo>
                    <a:pt x="15831" y="3315"/>
                    <a:pt x="16596" y="2242"/>
                    <a:pt x="15592" y="1607"/>
                  </a:cubicBezTo>
                  <a:cubicBezTo>
                    <a:pt x="13852" y="579"/>
                    <a:pt x="11674" y="66"/>
                    <a:pt x="9496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632" name="Google Shape;989;p70"/>
          <p:cNvGrpSpPr/>
          <p:nvPr/>
        </p:nvGrpSpPr>
        <p:grpSpPr>
          <a:xfrm>
            <a:off x="551224" y="4043024"/>
            <a:ext cx="324001" cy="324001"/>
            <a:chOff x="0" y="0"/>
            <a:chExt cx="324000" cy="324000"/>
          </a:xfrm>
        </p:grpSpPr>
        <p:sp>
          <p:nvSpPr>
            <p:cNvPr id="630" name="Google Shape;990;p70"/>
            <p:cNvSpPr/>
            <p:nvPr/>
          </p:nvSpPr>
          <p:spPr>
            <a:xfrm>
              <a:off x="-1" y="-1"/>
              <a:ext cx="324001" cy="324001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31" name="Google Shape;991;p70"/>
            <p:cNvSpPr/>
            <p:nvPr/>
          </p:nvSpPr>
          <p:spPr>
            <a:xfrm>
              <a:off x="69069" y="116149"/>
              <a:ext cx="186199" cy="91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7" h="21600" extrusionOk="0">
                  <a:moveTo>
                    <a:pt x="18478" y="2711"/>
                  </a:moveTo>
                  <a:cubicBezTo>
                    <a:pt x="20178" y="2806"/>
                    <a:pt x="20776" y="7298"/>
                    <a:pt x="19349" y="9166"/>
                  </a:cubicBezTo>
                  <a:cubicBezTo>
                    <a:pt x="18798" y="9913"/>
                    <a:pt x="18798" y="11599"/>
                    <a:pt x="19349" y="12346"/>
                  </a:cubicBezTo>
                  <a:cubicBezTo>
                    <a:pt x="20498" y="13745"/>
                    <a:pt x="20455" y="17109"/>
                    <a:pt x="19306" y="18420"/>
                  </a:cubicBezTo>
                  <a:cubicBezTo>
                    <a:pt x="19033" y="18728"/>
                    <a:pt x="18744" y="18874"/>
                    <a:pt x="18464" y="18874"/>
                  </a:cubicBezTo>
                  <a:cubicBezTo>
                    <a:pt x="17560" y="18874"/>
                    <a:pt x="16731" y="17402"/>
                    <a:pt x="16731" y="15335"/>
                  </a:cubicBezTo>
                  <a:cubicBezTo>
                    <a:pt x="16731" y="14119"/>
                    <a:pt x="16270" y="13093"/>
                    <a:pt x="15676" y="13093"/>
                  </a:cubicBezTo>
                  <a:lnTo>
                    <a:pt x="5841" y="13093"/>
                  </a:lnTo>
                  <a:cubicBezTo>
                    <a:pt x="5244" y="13093"/>
                    <a:pt x="4739" y="14119"/>
                    <a:pt x="4739" y="15335"/>
                  </a:cubicBezTo>
                  <a:cubicBezTo>
                    <a:pt x="4739" y="17204"/>
                    <a:pt x="3958" y="18794"/>
                    <a:pt x="3036" y="18794"/>
                  </a:cubicBezTo>
                  <a:cubicBezTo>
                    <a:pt x="2118" y="18699"/>
                    <a:pt x="1383" y="17204"/>
                    <a:pt x="1336" y="15431"/>
                  </a:cubicBezTo>
                  <a:cubicBezTo>
                    <a:pt x="1336" y="14119"/>
                    <a:pt x="1660" y="12998"/>
                    <a:pt x="2165" y="12346"/>
                  </a:cubicBezTo>
                  <a:cubicBezTo>
                    <a:pt x="2716" y="11599"/>
                    <a:pt x="2716" y="9913"/>
                    <a:pt x="2165" y="9166"/>
                  </a:cubicBezTo>
                  <a:lnTo>
                    <a:pt x="2165" y="9261"/>
                  </a:lnTo>
                  <a:cubicBezTo>
                    <a:pt x="1660" y="8602"/>
                    <a:pt x="1336" y="7386"/>
                    <a:pt x="1383" y="6169"/>
                  </a:cubicBezTo>
                  <a:cubicBezTo>
                    <a:pt x="1225" y="4184"/>
                    <a:pt x="2143" y="3202"/>
                    <a:pt x="3068" y="3202"/>
                  </a:cubicBezTo>
                  <a:cubicBezTo>
                    <a:pt x="4016" y="3202"/>
                    <a:pt x="4970" y="4235"/>
                    <a:pt x="4783" y="6265"/>
                  </a:cubicBezTo>
                  <a:cubicBezTo>
                    <a:pt x="4783" y="7481"/>
                    <a:pt x="5244" y="8419"/>
                    <a:pt x="5841" y="8419"/>
                  </a:cubicBezTo>
                  <a:lnTo>
                    <a:pt x="15676" y="8419"/>
                  </a:lnTo>
                  <a:cubicBezTo>
                    <a:pt x="16270" y="8419"/>
                    <a:pt x="16778" y="7386"/>
                    <a:pt x="16778" y="6265"/>
                  </a:cubicBezTo>
                  <a:cubicBezTo>
                    <a:pt x="16778" y="4301"/>
                    <a:pt x="17513" y="2711"/>
                    <a:pt x="18478" y="2711"/>
                  </a:cubicBezTo>
                  <a:close/>
                  <a:moveTo>
                    <a:pt x="2993" y="0"/>
                  </a:moveTo>
                  <a:cubicBezTo>
                    <a:pt x="1383" y="95"/>
                    <a:pt x="51" y="2806"/>
                    <a:pt x="4" y="6169"/>
                  </a:cubicBezTo>
                  <a:cubicBezTo>
                    <a:pt x="-43" y="7950"/>
                    <a:pt x="324" y="9635"/>
                    <a:pt x="969" y="10851"/>
                  </a:cubicBezTo>
                  <a:cubicBezTo>
                    <a:pt x="324" y="12060"/>
                    <a:pt x="-43" y="13745"/>
                    <a:pt x="4" y="15526"/>
                  </a:cubicBezTo>
                  <a:cubicBezTo>
                    <a:pt x="76" y="19512"/>
                    <a:pt x="1588" y="21549"/>
                    <a:pt x="3094" y="21549"/>
                  </a:cubicBezTo>
                  <a:cubicBezTo>
                    <a:pt x="4520" y="21549"/>
                    <a:pt x="5939" y="19717"/>
                    <a:pt x="6115" y="15988"/>
                  </a:cubicBezTo>
                  <a:lnTo>
                    <a:pt x="15446" y="15988"/>
                  </a:lnTo>
                  <a:cubicBezTo>
                    <a:pt x="15583" y="19167"/>
                    <a:pt x="16868" y="21600"/>
                    <a:pt x="18478" y="21600"/>
                  </a:cubicBezTo>
                  <a:lnTo>
                    <a:pt x="18525" y="21600"/>
                  </a:lnTo>
                  <a:cubicBezTo>
                    <a:pt x="20178" y="21600"/>
                    <a:pt x="21510" y="18889"/>
                    <a:pt x="21557" y="15526"/>
                  </a:cubicBezTo>
                  <a:cubicBezTo>
                    <a:pt x="21557" y="13745"/>
                    <a:pt x="21190" y="12060"/>
                    <a:pt x="20592" y="10851"/>
                  </a:cubicBezTo>
                  <a:cubicBezTo>
                    <a:pt x="21190" y="9635"/>
                    <a:pt x="21557" y="7950"/>
                    <a:pt x="21557" y="6169"/>
                  </a:cubicBezTo>
                  <a:cubicBezTo>
                    <a:pt x="21510" y="2096"/>
                    <a:pt x="19987" y="7"/>
                    <a:pt x="18464" y="7"/>
                  </a:cubicBezTo>
                  <a:cubicBezTo>
                    <a:pt x="17019" y="7"/>
                    <a:pt x="15579" y="1883"/>
                    <a:pt x="15399" y="5708"/>
                  </a:cubicBezTo>
                  <a:lnTo>
                    <a:pt x="6115" y="5708"/>
                  </a:lnTo>
                  <a:cubicBezTo>
                    <a:pt x="5978" y="2433"/>
                    <a:pt x="4599" y="0"/>
                    <a:pt x="2993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633" name="Google Shape;967;p70"/>
          <p:cNvSpPr txBox="1">
            <a:spLocks noGrp="1"/>
          </p:cNvSpPr>
          <p:nvPr>
            <p:ph type="title"/>
          </p:nvPr>
        </p:nvSpPr>
        <p:spPr>
          <a:xfrm>
            <a:off x="474316" y="304115"/>
            <a:ext cx="8195368" cy="891461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應用與價值</a:t>
            </a:r>
          </a:p>
        </p:txBody>
      </p:sp>
      <p:pic>
        <p:nvPicPr>
          <p:cNvPr id="634" name="影像" descr="影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3912" y="1407725"/>
            <a:ext cx="375949" cy="375950"/>
          </a:xfrm>
          <a:prstGeom prst="rect">
            <a:avLst/>
          </a:prstGeom>
          <a:ln w="12700">
            <a:miter lim="400000"/>
          </a:ln>
        </p:spPr>
      </p:pic>
      <p:pic>
        <p:nvPicPr>
          <p:cNvPr id="635" name="影像" descr="影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8035" y="2282874"/>
            <a:ext cx="324001" cy="324002"/>
          </a:xfrm>
          <a:prstGeom prst="rect">
            <a:avLst/>
          </a:prstGeom>
          <a:ln w="12700">
            <a:miter lim="400000"/>
          </a:ln>
        </p:spPr>
      </p:pic>
      <p:pic>
        <p:nvPicPr>
          <p:cNvPr id="636" name="影像" descr="影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2061" y="3070262"/>
            <a:ext cx="375949" cy="375949"/>
          </a:xfrm>
          <a:prstGeom prst="rect">
            <a:avLst/>
          </a:prstGeom>
          <a:ln w="12700">
            <a:miter lim="400000"/>
          </a:ln>
        </p:spPr>
      </p:pic>
      <p:pic>
        <p:nvPicPr>
          <p:cNvPr id="637" name="影像" descr="影像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6660" y="3804697"/>
            <a:ext cx="677057" cy="677057"/>
          </a:xfrm>
          <a:prstGeom prst="rect">
            <a:avLst/>
          </a:prstGeom>
          <a:ln w="12700">
            <a:miter lim="400000"/>
          </a:ln>
        </p:spPr>
      </p:pic>
      <p:pic>
        <p:nvPicPr>
          <p:cNvPr id="638" name="影像" descr="影像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98455" y="2119877"/>
            <a:ext cx="375950" cy="375949"/>
          </a:xfrm>
          <a:prstGeom prst="rect">
            <a:avLst/>
          </a:prstGeom>
          <a:ln w="12700">
            <a:miter lim="400000"/>
          </a:ln>
        </p:spPr>
      </p:pic>
      <p:pic>
        <p:nvPicPr>
          <p:cNvPr id="639" name="影像" descr="影像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76175" y="2996371"/>
            <a:ext cx="437332" cy="4373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581;p51"/>
          <p:cNvSpPr/>
          <p:nvPr/>
        </p:nvSpPr>
        <p:spPr>
          <a:xfrm>
            <a:off x="2862550" y="1216025"/>
            <a:ext cx="6229501" cy="0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642" name="Google Shape;584;p51" descr="Google Shape;584;p51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t="7869" b="7866"/>
          <a:stretch>
            <a:fillRect/>
          </a:stretch>
        </p:blipFill>
        <p:spPr>
          <a:xfrm>
            <a:off x="195549" y="219599"/>
            <a:ext cx="3724202" cy="47101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0800" y="21600"/>
                </a:ln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lnTo>
                  <a:pt x="0" y="0"/>
                </a:lnTo>
                <a:close/>
              </a:path>
            </a:pathLst>
          </a:custGeom>
        </p:spPr>
      </p:pic>
      <p:grpSp>
        <p:nvGrpSpPr>
          <p:cNvPr id="649" name="Google Shape;585;p51"/>
          <p:cNvGrpSpPr/>
          <p:nvPr/>
        </p:nvGrpSpPr>
        <p:grpSpPr>
          <a:xfrm>
            <a:off x="6131694" y="3894956"/>
            <a:ext cx="361423" cy="347947"/>
            <a:chOff x="28" y="28"/>
            <a:chExt cx="361421" cy="347945"/>
          </a:xfrm>
        </p:grpSpPr>
        <p:sp>
          <p:nvSpPr>
            <p:cNvPr id="643" name="Google Shape;586;p51"/>
            <p:cNvSpPr/>
            <p:nvPr/>
          </p:nvSpPr>
          <p:spPr>
            <a:xfrm>
              <a:off x="37203" y="223391"/>
              <a:ext cx="190266" cy="1245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0" h="21600" extrusionOk="0">
                  <a:moveTo>
                    <a:pt x="3565" y="0"/>
                  </a:moveTo>
                  <a:cubicBezTo>
                    <a:pt x="3439" y="0"/>
                    <a:pt x="3313" y="63"/>
                    <a:pt x="3210" y="199"/>
                  </a:cubicBezTo>
                  <a:cubicBezTo>
                    <a:pt x="1525" y="2302"/>
                    <a:pt x="0" y="4969"/>
                    <a:pt x="0" y="10424"/>
                  </a:cubicBezTo>
                  <a:cubicBezTo>
                    <a:pt x="0" y="14144"/>
                    <a:pt x="201" y="17802"/>
                    <a:pt x="1764" y="19968"/>
                  </a:cubicBezTo>
                  <a:cubicBezTo>
                    <a:pt x="2678" y="21187"/>
                    <a:pt x="3845" y="21600"/>
                    <a:pt x="5039" y="21600"/>
                  </a:cubicBezTo>
                  <a:cubicBezTo>
                    <a:pt x="5366" y="21600"/>
                    <a:pt x="5693" y="21571"/>
                    <a:pt x="6017" y="21517"/>
                  </a:cubicBezTo>
                  <a:cubicBezTo>
                    <a:pt x="9425" y="20901"/>
                    <a:pt x="9104" y="17301"/>
                    <a:pt x="16086" y="17301"/>
                  </a:cubicBezTo>
                  <a:cubicBezTo>
                    <a:pt x="16237" y="17297"/>
                    <a:pt x="16391" y="17297"/>
                    <a:pt x="16542" y="17297"/>
                  </a:cubicBezTo>
                  <a:cubicBezTo>
                    <a:pt x="17916" y="17297"/>
                    <a:pt x="19283" y="17544"/>
                    <a:pt x="20619" y="18049"/>
                  </a:cubicBezTo>
                  <a:cubicBezTo>
                    <a:pt x="20679" y="18074"/>
                    <a:pt x="20739" y="18083"/>
                    <a:pt x="20795" y="18083"/>
                  </a:cubicBezTo>
                  <a:cubicBezTo>
                    <a:pt x="21421" y="18083"/>
                    <a:pt x="21600" y="16597"/>
                    <a:pt x="20899" y="16311"/>
                  </a:cubicBezTo>
                  <a:lnTo>
                    <a:pt x="20899" y="16252"/>
                  </a:lnTo>
                  <a:cubicBezTo>
                    <a:pt x="19491" y="15694"/>
                    <a:pt x="18048" y="15436"/>
                    <a:pt x="16573" y="15436"/>
                  </a:cubicBezTo>
                  <a:cubicBezTo>
                    <a:pt x="16410" y="15436"/>
                    <a:pt x="16250" y="15436"/>
                    <a:pt x="16086" y="15446"/>
                  </a:cubicBezTo>
                  <a:cubicBezTo>
                    <a:pt x="8906" y="15446"/>
                    <a:pt x="8783" y="19162"/>
                    <a:pt x="5857" y="19720"/>
                  </a:cubicBezTo>
                  <a:cubicBezTo>
                    <a:pt x="5558" y="19769"/>
                    <a:pt x="5278" y="19793"/>
                    <a:pt x="5014" y="19793"/>
                  </a:cubicBezTo>
                  <a:cubicBezTo>
                    <a:pt x="3952" y="19793"/>
                    <a:pt x="3144" y="19400"/>
                    <a:pt x="2565" y="18603"/>
                  </a:cubicBezTo>
                  <a:cubicBezTo>
                    <a:pt x="1845" y="17612"/>
                    <a:pt x="1204" y="15941"/>
                    <a:pt x="1204" y="10424"/>
                  </a:cubicBezTo>
                  <a:cubicBezTo>
                    <a:pt x="1204" y="5528"/>
                    <a:pt x="2606" y="3298"/>
                    <a:pt x="3930" y="1622"/>
                  </a:cubicBezTo>
                  <a:cubicBezTo>
                    <a:pt x="4212" y="1311"/>
                    <a:pt x="4250" y="695"/>
                    <a:pt x="4011" y="321"/>
                  </a:cubicBezTo>
                  <a:cubicBezTo>
                    <a:pt x="3898" y="112"/>
                    <a:pt x="3732" y="0"/>
                    <a:pt x="3565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44" name="Google Shape;587;p51"/>
            <p:cNvSpPr/>
            <p:nvPr/>
          </p:nvSpPr>
          <p:spPr>
            <a:xfrm>
              <a:off x="81059" y="125507"/>
              <a:ext cx="242851" cy="2222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7" h="21600" extrusionOk="0">
                  <a:moveTo>
                    <a:pt x="8767" y="0"/>
                  </a:moveTo>
                  <a:cubicBezTo>
                    <a:pt x="5775" y="0"/>
                    <a:pt x="1584" y="1633"/>
                    <a:pt x="1584" y="4898"/>
                  </a:cubicBezTo>
                  <a:cubicBezTo>
                    <a:pt x="1616" y="6218"/>
                    <a:pt x="1081" y="7435"/>
                    <a:pt x="167" y="8233"/>
                  </a:cubicBezTo>
                  <a:cubicBezTo>
                    <a:pt x="-203" y="8617"/>
                    <a:pt x="106" y="9169"/>
                    <a:pt x="486" y="9169"/>
                  </a:cubicBezTo>
                  <a:cubicBezTo>
                    <a:pt x="589" y="9169"/>
                    <a:pt x="695" y="9128"/>
                    <a:pt x="797" y="9033"/>
                  </a:cubicBezTo>
                  <a:cubicBezTo>
                    <a:pt x="1932" y="8026"/>
                    <a:pt x="2561" y="6496"/>
                    <a:pt x="2529" y="4898"/>
                  </a:cubicBezTo>
                  <a:cubicBezTo>
                    <a:pt x="2529" y="2848"/>
                    <a:pt x="5459" y="1007"/>
                    <a:pt x="8767" y="1007"/>
                  </a:cubicBezTo>
                  <a:cubicBezTo>
                    <a:pt x="12104" y="1007"/>
                    <a:pt x="15002" y="2812"/>
                    <a:pt x="15002" y="4898"/>
                  </a:cubicBezTo>
                  <a:cubicBezTo>
                    <a:pt x="15002" y="7574"/>
                    <a:pt x="16389" y="8755"/>
                    <a:pt x="17712" y="9866"/>
                  </a:cubicBezTo>
                  <a:cubicBezTo>
                    <a:pt x="19129" y="11083"/>
                    <a:pt x="20452" y="12229"/>
                    <a:pt x="20452" y="15355"/>
                  </a:cubicBezTo>
                  <a:cubicBezTo>
                    <a:pt x="20452" y="17092"/>
                    <a:pt x="20326" y="18967"/>
                    <a:pt x="19380" y="19907"/>
                  </a:cubicBezTo>
                  <a:cubicBezTo>
                    <a:pt x="18936" y="20369"/>
                    <a:pt x="18314" y="20576"/>
                    <a:pt x="17505" y="20576"/>
                  </a:cubicBezTo>
                  <a:cubicBezTo>
                    <a:pt x="17282" y="20576"/>
                    <a:pt x="17048" y="20560"/>
                    <a:pt x="16799" y="20530"/>
                  </a:cubicBezTo>
                  <a:cubicBezTo>
                    <a:pt x="15821" y="20391"/>
                    <a:pt x="15286" y="19975"/>
                    <a:pt x="14466" y="19490"/>
                  </a:cubicBezTo>
                  <a:cubicBezTo>
                    <a:pt x="14382" y="19436"/>
                    <a:pt x="14301" y="19411"/>
                    <a:pt x="14227" y="19411"/>
                  </a:cubicBezTo>
                  <a:cubicBezTo>
                    <a:pt x="13817" y="19411"/>
                    <a:pt x="13575" y="20100"/>
                    <a:pt x="14027" y="20391"/>
                  </a:cubicBezTo>
                  <a:cubicBezTo>
                    <a:pt x="14846" y="20879"/>
                    <a:pt x="15508" y="21399"/>
                    <a:pt x="16673" y="21537"/>
                  </a:cubicBezTo>
                  <a:cubicBezTo>
                    <a:pt x="16942" y="21578"/>
                    <a:pt x="17211" y="21600"/>
                    <a:pt x="17480" y="21600"/>
                  </a:cubicBezTo>
                  <a:cubicBezTo>
                    <a:pt x="18405" y="21600"/>
                    <a:pt x="19301" y="21344"/>
                    <a:pt x="20010" y="20669"/>
                  </a:cubicBezTo>
                  <a:cubicBezTo>
                    <a:pt x="21239" y="19490"/>
                    <a:pt x="21397" y="17405"/>
                    <a:pt x="21397" y="15319"/>
                  </a:cubicBezTo>
                  <a:cubicBezTo>
                    <a:pt x="21397" y="11742"/>
                    <a:pt x="19726" y="10318"/>
                    <a:pt x="18247" y="9066"/>
                  </a:cubicBezTo>
                  <a:lnTo>
                    <a:pt x="18277" y="9066"/>
                  </a:lnTo>
                  <a:cubicBezTo>
                    <a:pt x="17018" y="7990"/>
                    <a:pt x="15947" y="7051"/>
                    <a:pt x="15947" y="4898"/>
                  </a:cubicBezTo>
                  <a:cubicBezTo>
                    <a:pt x="15947" y="1633"/>
                    <a:pt x="11758" y="0"/>
                    <a:pt x="8767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45" name="Google Shape;588;p51"/>
            <p:cNvSpPr/>
            <p:nvPr/>
          </p:nvSpPr>
          <p:spPr>
            <a:xfrm>
              <a:off x="28" y="80458"/>
              <a:ext cx="88640" cy="120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04" y="1929"/>
                  </a:moveTo>
                  <a:cubicBezTo>
                    <a:pt x="17074" y="1929"/>
                    <a:pt x="18985" y="6619"/>
                    <a:pt x="18985" y="10347"/>
                  </a:cubicBezTo>
                  <a:cubicBezTo>
                    <a:pt x="18985" y="16135"/>
                    <a:pt x="15244" y="19736"/>
                    <a:pt x="11756" y="19736"/>
                  </a:cubicBezTo>
                  <a:cubicBezTo>
                    <a:pt x="7318" y="19736"/>
                    <a:pt x="2608" y="14910"/>
                    <a:pt x="2608" y="10347"/>
                  </a:cubicBezTo>
                  <a:cubicBezTo>
                    <a:pt x="2608" y="5591"/>
                    <a:pt x="7666" y="1929"/>
                    <a:pt x="12104" y="1929"/>
                  </a:cubicBezTo>
                  <a:close/>
                  <a:moveTo>
                    <a:pt x="12104" y="0"/>
                  </a:moveTo>
                  <a:cubicBezTo>
                    <a:pt x="6267" y="0"/>
                    <a:pt x="0" y="4564"/>
                    <a:pt x="0" y="10347"/>
                  </a:cubicBezTo>
                  <a:cubicBezTo>
                    <a:pt x="0" y="16069"/>
                    <a:pt x="5837" y="21600"/>
                    <a:pt x="11756" y="21600"/>
                  </a:cubicBezTo>
                  <a:cubicBezTo>
                    <a:pt x="17859" y="21600"/>
                    <a:pt x="21600" y="15812"/>
                    <a:pt x="21600" y="10286"/>
                  </a:cubicBezTo>
                  <a:lnTo>
                    <a:pt x="21518" y="10347"/>
                  </a:lnTo>
                  <a:cubicBezTo>
                    <a:pt x="21518" y="5269"/>
                    <a:pt x="18637" y="0"/>
                    <a:pt x="12104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46" name="Google Shape;589;p51"/>
            <p:cNvSpPr/>
            <p:nvPr/>
          </p:nvSpPr>
          <p:spPr>
            <a:xfrm>
              <a:off x="272782" y="80458"/>
              <a:ext cx="88669" cy="120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93" y="1864"/>
                  </a:moveTo>
                  <a:cubicBezTo>
                    <a:pt x="13847" y="1864"/>
                    <a:pt x="18986" y="5526"/>
                    <a:pt x="18986" y="10286"/>
                  </a:cubicBezTo>
                  <a:cubicBezTo>
                    <a:pt x="18986" y="14850"/>
                    <a:pt x="14284" y="19671"/>
                    <a:pt x="9841" y="19671"/>
                  </a:cubicBezTo>
                  <a:cubicBezTo>
                    <a:pt x="6361" y="19671"/>
                    <a:pt x="2614" y="16135"/>
                    <a:pt x="2614" y="10286"/>
                  </a:cubicBezTo>
                  <a:cubicBezTo>
                    <a:pt x="2614" y="6559"/>
                    <a:pt x="4443" y="1864"/>
                    <a:pt x="9493" y="1864"/>
                  </a:cubicBezTo>
                  <a:close/>
                  <a:moveTo>
                    <a:pt x="9493" y="0"/>
                  </a:moveTo>
                  <a:cubicBezTo>
                    <a:pt x="2873" y="0"/>
                    <a:pt x="0" y="5335"/>
                    <a:pt x="0" y="10286"/>
                  </a:cubicBezTo>
                  <a:cubicBezTo>
                    <a:pt x="0" y="15878"/>
                    <a:pt x="3658" y="21600"/>
                    <a:pt x="9841" y="21600"/>
                  </a:cubicBezTo>
                  <a:cubicBezTo>
                    <a:pt x="15765" y="21600"/>
                    <a:pt x="21600" y="15943"/>
                    <a:pt x="21600" y="10286"/>
                  </a:cubicBezTo>
                  <a:cubicBezTo>
                    <a:pt x="21600" y="4629"/>
                    <a:pt x="15328" y="0"/>
                    <a:pt x="9493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47" name="Google Shape;590;p51"/>
            <p:cNvSpPr/>
            <p:nvPr/>
          </p:nvSpPr>
          <p:spPr>
            <a:xfrm>
              <a:off x="86174" y="28"/>
              <a:ext cx="88668" cy="1201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07" y="1930"/>
                  </a:moveTo>
                  <a:cubicBezTo>
                    <a:pt x="17068" y="1930"/>
                    <a:pt x="18986" y="6621"/>
                    <a:pt x="18986" y="10349"/>
                  </a:cubicBezTo>
                  <a:cubicBezTo>
                    <a:pt x="18986" y="16138"/>
                    <a:pt x="15239" y="19736"/>
                    <a:pt x="11759" y="19736"/>
                  </a:cubicBezTo>
                  <a:cubicBezTo>
                    <a:pt x="7316" y="19736"/>
                    <a:pt x="2614" y="14914"/>
                    <a:pt x="2614" y="10349"/>
                  </a:cubicBezTo>
                  <a:cubicBezTo>
                    <a:pt x="2614" y="5593"/>
                    <a:pt x="7664" y="1930"/>
                    <a:pt x="12107" y="1930"/>
                  </a:cubicBezTo>
                  <a:close/>
                  <a:moveTo>
                    <a:pt x="12107" y="0"/>
                  </a:moveTo>
                  <a:cubicBezTo>
                    <a:pt x="6272" y="0"/>
                    <a:pt x="0" y="4565"/>
                    <a:pt x="0" y="10349"/>
                  </a:cubicBezTo>
                  <a:cubicBezTo>
                    <a:pt x="0" y="16073"/>
                    <a:pt x="5835" y="21600"/>
                    <a:pt x="11759" y="21600"/>
                  </a:cubicBezTo>
                  <a:cubicBezTo>
                    <a:pt x="17853" y="21600"/>
                    <a:pt x="21600" y="15881"/>
                    <a:pt x="21600" y="10349"/>
                  </a:cubicBezTo>
                  <a:cubicBezTo>
                    <a:pt x="21600" y="5270"/>
                    <a:pt x="18638" y="0"/>
                    <a:pt x="12107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48" name="Google Shape;591;p51"/>
            <p:cNvSpPr/>
            <p:nvPr/>
          </p:nvSpPr>
          <p:spPr>
            <a:xfrm>
              <a:off x="186636" y="28"/>
              <a:ext cx="88640" cy="1201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96" y="0"/>
                  </a:moveTo>
                  <a:cubicBezTo>
                    <a:pt x="2785" y="0"/>
                    <a:pt x="0" y="5401"/>
                    <a:pt x="0" y="10349"/>
                  </a:cubicBezTo>
                  <a:cubicBezTo>
                    <a:pt x="0" y="15881"/>
                    <a:pt x="3659" y="21600"/>
                    <a:pt x="9755" y="21600"/>
                  </a:cubicBezTo>
                  <a:lnTo>
                    <a:pt x="9844" y="21600"/>
                  </a:lnTo>
                  <a:cubicBezTo>
                    <a:pt x="15763" y="21600"/>
                    <a:pt x="21600" y="16007"/>
                    <a:pt x="21600" y="10349"/>
                  </a:cubicBezTo>
                  <a:cubicBezTo>
                    <a:pt x="21518" y="8424"/>
                    <a:pt x="20904" y="6555"/>
                    <a:pt x="19600" y="4948"/>
                  </a:cubicBezTo>
                  <a:cubicBezTo>
                    <a:pt x="19320" y="4600"/>
                    <a:pt x="18910" y="4454"/>
                    <a:pt x="18507" y="4454"/>
                  </a:cubicBezTo>
                  <a:cubicBezTo>
                    <a:pt x="17640" y="4454"/>
                    <a:pt x="16801" y="5124"/>
                    <a:pt x="17333" y="5915"/>
                  </a:cubicBezTo>
                  <a:cubicBezTo>
                    <a:pt x="18378" y="7266"/>
                    <a:pt x="18992" y="8742"/>
                    <a:pt x="18992" y="10349"/>
                  </a:cubicBezTo>
                  <a:cubicBezTo>
                    <a:pt x="18992" y="14914"/>
                    <a:pt x="14200" y="19736"/>
                    <a:pt x="9755" y="19736"/>
                  </a:cubicBezTo>
                  <a:cubicBezTo>
                    <a:pt x="6267" y="19736"/>
                    <a:pt x="2526" y="16138"/>
                    <a:pt x="2526" y="10349"/>
                  </a:cubicBezTo>
                  <a:cubicBezTo>
                    <a:pt x="2526" y="6621"/>
                    <a:pt x="4437" y="1930"/>
                    <a:pt x="9496" y="1930"/>
                  </a:cubicBezTo>
                  <a:cubicBezTo>
                    <a:pt x="11148" y="1930"/>
                    <a:pt x="12718" y="2378"/>
                    <a:pt x="14111" y="3149"/>
                  </a:cubicBezTo>
                  <a:cubicBezTo>
                    <a:pt x="14343" y="3265"/>
                    <a:pt x="14575" y="3315"/>
                    <a:pt x="14794" y="3315"/>
                  </a:cubicBezTo>
                  <a:cubicBezTo>
                    <a:pt x="15831" y="3315"/>
                    <a:pt x="16596" y="2242"/>
                    <a:pt x="15592" y="1607"/>
                  </a:cubicBezTo>
                  <a:cubicBezTo>
                    <a:pt x="13852" y="579"/>
                    <a:pt x="11674" y="66"/>
                    <a:pt x="9496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650" name="Google Shape;592;p51"/>
          <p:cNvSpPr/>
          <p:nvPr/>
        </p:nvSpPr>
        <p:spPr>
          <a:xfrm>
            <a:off x="4983774" y="1042024"/>
            <a:ext cx="2657401" cy="348001"/>
          </a:xfrm>
          <a:prstGeom prst="ellipse">
            <a:avLst/>
          </a:prstGeom>
          <a:ln>
            <a:solidFill>
              <a:schemeClr val="accent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51" name="Google Shape;583;p51"/>
          <p:cNvSpPr txBox="1">
            <a:spLocks noGrp="1"/>
          </p:cNvSpPr>
          <p:nvPr>
            <p:ph type="title"/>
          </p:nvPr>
        </p:nvSpPr>
        <p:spPr>
          <a:xfrm>
            <a:off x="4178959" y="1557979"/>
            <a:ext cx="4158301" cy="2027542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 defTabSz="685800">
              <a:defRPr sz="6000" i="1"/>
            </a:pPr>
            <a:r>
              <a:rPr sz="5400" dirty="0"/>
              <a:t>Market</a:t>
            </a:r>
          </a:p>
          <a:p>
            <a:pPr algn="ctr" defTabSz="685800">
              <a:defRPr sz="6000" i="1"/>
            </a:pPr>
            <a:r>
              <a:rPr sz="5400" dirty="0"/>
              <a:t>Evaluation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920;p67"/>
          <p:cNvSpPr txBox="1">
            <a:spLocks noGrp="1"/>
          </p:cNvSpPr>
          <p:nvPr>
            <p:ph type="title"/>
          </p:nvPr>
        </p:nvSpPr>
        <p:spPr>
          <a:xfrm>
            <a:off x="474316" y="304115"/>
            <a:ext cx="8195368" cy="891461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市場可行性評估</a:t>
            </a:r>
          </a:p>
        </p:txBody>
      </p:sp>
      <p:grpSp>
        <p:nvGrpSpPr>
          <p:cNvPr id="679" name="群組"/>
          <p:cNvGrpSpPr/>
          <p:nvPr/>
        </p:nvGrpSpPr>
        <p:grpSpPr>
          <a:xfrm>
            <a:off x="1461238" y="956094"/>
            <a:ext cx="6191863" cy="3745483"/>
            <a:chOff x="0" y="0"/>
            <a:chExt cx="6191861" cy="3745482"/>
          </a:xfrm>
        </p:grpSpPr>
        <p:sp>
          <p:nvSpPr>
            <p:cNvPr id="654" name="Google Shape;921;p67"/>
            <p:cNvSpPr txBox="1"/>
            <p:nvPr/>
          </p:nvSpPr>
          <p:spPr>
            <a:xfrm>
              <a:off x="1311" y="2914932"/>
              <a:ext cx="1711501" cy="8305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spAutoFit/>
            </a:bodyPr>
            <a:lstStyle/>
            <a:p>
              <a:pPr algn="ctr">
                <a:defRPr sz="1200">
                  <a:latin typeface="Anek Devanagari"/>
                  <a:ea typeface="Anek Devanagari"/>
                  <a:cs typeface="Anek Devanagari"/>
                  <a:sym typeface="Anek Devanagari"/>
                </a:defRPr>
              </a:pPr>
              <a:r>
                <a:t>AI辨識可支援台灣常見之飼養貓狗種類</a:t>
              </a:r>
              <a:br/>
              <a:r>
                <a:t>(詳見附錄)</a:t>
              </a:r>
            </a:p>
          </p:txBody>
        </p:sp>
        <p:sp>
          <p:nvSpPr>
            <p:cNvPr id="655" name="Google Shape;922;p67"/>
            <p:cNvSpPr txBox="1"/>
            <p:nvPr/>
          </p:nvSpPr>
          <p:spPr>
            <a:xfrm>
              <a:off x="4479011" y="2916118"/>
              <a:ext cx="1711501" cy="6146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spAutoFit/>
            </a:bodyPr>
            <a:lstStyle>
              <a:lvl1pPr algn="ctr">
                <a:defRPr sz="1200">
                  <a:latin typeface="Anek Devanagari"/>
                  <a:ea typeface="Anek Devanagari"/>
                  <a:cs typeface="Anek Devanagari"/>
                  <a:sym typeface="Anek Devanagari"/>
                </a:defRPr>
              </a:lvl1pPr>
            </a:lstStyle>
            <a:p>
              <a:r>
                <a:t>112年較110年貓狗飼養數成長50%與19%</a:t>
              </a:r>
            </a:p>
          </p:txBody>
        </p:sp>
        <p:sp>
          <p:nvSpPr>
            <p:cNvPr id="656" name="Google Shape;923;p67"/>
            <p:cNvSpPr txBox="1"/>
            <p:nvPr/>
          </p:nvSpPr>
          <p:spPr>
            <a:xfrm>
              <a:off x="0" y="2468568"/>
              <a:ext cx="1714201" cy="5384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b">
              <a:spAutoFit/>
            </a:bodyPr>
            <a:lstStyle>
              <a:lvl1pPr algn="ctr">
                <a:defRPr sz="2000">
                  <a:latin typeface="Libre Baskerville"/>
                  <a:ea typeface="Libre Baskerville"/>
                  <a:cs typeface="Libre Baskerville"/>
                  <a:sym typeface="Libre Baskerville"/>
                </a:defRPr>
              </a:lvl1pPr>
            </a:lstStyle>
            <a:p>
              <a:r>
                <a:t>支援寵物種類</a:t>
              </a:r>
            </a:p>
          </p:txBody>
        </p:sp>
        <p:sp>
          <p:nvSpPr>
            <p:cNvPr id="657" name="Google Shape;924;p67"/>
            <p:cNvSpPr txBox="1"/>
            <p:nvPr/>
          </p:nvSpPr>
          <p:spPr>
            <a:xfrm>
              <a:off x="4477661" y="2417768"/>
              <a:ext cx="1714201" cy="5384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b">
              <a:spAutoFit/>
            </a:bodyPr>
            <a:lstStyle>
              <a:lvl1pPr algn="ctr">
                <a:defRPr sz="2000">
                  <a:latin typeface="Libre Baskerville"/>
                  <a:ea typeface="Libre Baskerville"/>
                  <a:cs typeface="Libre Baskerville"/>
                  <a:sym typeface="Libre Baskerville"/>
                </a:defRPr>
              </a:lvl1pPr>
            </a:lstStyle>
            <a:p>
              <a:r>
                <a:t>市場潛力</a:t>
              </a:r>
            </a:p>
          </p:txBody>
        </p:sp>
        <p:grpSp>
          <p:nvGrpSpPr>
            <p:cNvPr id="660" name="Google Shape;925;p67"/>
            <p:cNvGrpSpPr/>
            <p:nvPr/>
          </p:nvGrpSpPr>
          <p:grpSpPr>
            <a:xfrm>
              <a:off x="387111" y="1783056"/>
              <a:ext cx="939901" cy="640051"/>
              <a:chOff x="0" y="0"/>
              <a:chExt cx="939899" cy="640049"/>
            </a:xfrm>
          </p:grpSpPr>
          <p:sp>
            <p:nvSpPr>
              <p:cNvPr id="658" name="矩形"/>
              <p:cNvSpPr/>
              <p:nvPr/>
            </p:nvSpPr>
            <p:spPr>
              <a:xfrm>
                <a:off x="0" y="33675"/>
                <a:ext cx="939900" cy="572701"/>
              </a:xfrm>
              <a:prstGeom prst="rect">
                <a:avLst/>
              </a:prstGeom>
              <a:noFill/>
              <a:ln w="9525" cap="flat">
                <a:solidFill>
                  <a:schemeClr val="accent1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000">
                    <a:solidFill>
                      <a:schemeClr val="accent1"/>
                    </a:solidFill>
                    <a:latin typeface="Libre Baskerville"/>
                    <a:ea typeface="Libre Baskerville"/>
                    <a:cs typeface="Libre Baskerville"/>
                    <a:sym typeface="Libre Baskerville"/>
                  </a:defRPr>
                </a:pPr>
                <a:endParaRPr/>
              </a:p>
            </p:txBody>
          </p:sp>
          <p:sp>
            <p:nvSpPr>
              <p:cNvPr id="659" name="1"/>
              <p:cNvSpPr txBox="1"/>
              <p:nvPr/>
            </p:nvSpPr>
            <p:spPr>
              <a:xfrm>
                <a:off x="4762" y="0"/>
                <a:ext cx="930376" cy="64005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91424" tIns="91424" rIns="91424" bIns="91424" numCol="1" anchor="ctr">
                <a:spAutoFit/>
              </a:bodyPr>
              <a:lstStyle>
                <a:lvl1pPr algn="ctr">
                  <a:defRPr sz="3000">
                    <a:solidFill>
                      <a:schemeClr val="accent1"/>
                    </a:solidFill>
                    <a:latin typeface="Libre Baskerville"/>
                    <a:ea typeface="Libre Baskerville"/>
                    <a:cs typeface="Libre Baskerville"/>
                    <a:sym typeface="Libre Baskerville"/>
                  </a:defRPr>
                </a:lvl1pPr>
              </a:lstStyle>
              <a:p>
                <a:r>
                  <a:t>1</a:t>
                </a:r>
              </a:p>
            </p:txBody>
          </p:sp>
        </p:grpSp>
        <p:grpSp>
          <p:nvGrpSpPr>
            <p:cNvPr id="663" name="Google Shape;926;p67"/>
            <p:cNvGrpSpPr/>
            <p:nvPr/>
          </p:nvGrpSpPr>
          <p:grpSpPr>
            <a:xfrm>
              <a:off x="4864861" y="1783056"/>
              <a:ext cx="939901" cy="640051"/>
              <a:chOff x="0" y="0"/>
              <a:chExt cx="939899" cy="640049"/>
            </a:xfrm>
          </p:grpSpPr>
          <p:sp>
            <p:nvSpPr>
              <p:cNvPr id="661" name="矩形"/>
              <p:cNvSpPr/>
              <p:nvPr/>
            </p:nvSpPr>
            <p:spPr>
              <a:xfrm>
                <a:off x="0" y="33675"/>
                <a:ext cx="939900" cy="572701"/>
              </a:xfrm>
              <a:prstGeom prst="rect">
                <a:avLst/>
              </a:prstGeom>
              <a:noFill/>
              <a:ln w="9525" cap="flat">
                <a:solidFill>
                  <a:schemeClr val="accent1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000">
                    <a:solidFill>
                      <a:schemeClr val="accent1"/>
                    </a:solidFill>
                    <a:latin typeface="Libre Baskerville"/>
                    <a:ea typeface="Libre Baskerville"/>
                    <a:cs typeface="Libre Baskerville"/>
                    <a:sym typeface="Libre Baskerville"/>
                  </a:defRPr>
                </a:pPr>
                <a:endParaRPr/>
              </a:p>
            </p:txBody>
          </p:sp>
          <p:sp>
            <p:nvSpPr>
              <p:cNvPr id="662" name="3"/>
              <p:cNvSpPr txBox="1"/>
              <p:nvPr/>
            </p:nvSpPr>
            <p:spPr>
              <a:xfrm>
                <a:off x="4762" y="0"/>
                <a:ext cx="930376" cy="64005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91424" tIns="91424" rIns="91424" bIns="91424" numCol="1" anchor="ctr">
                <a:spAutoFit/>
              </a:bodyPr>
              <a:lstStyle>
                <a:lvl1pPr algn="ctr">
                  <a:defRPr sz="3000">
                    <a:solidFill>
                      <a:schemeClr val="accent1"/>
                    </a:solidFill>
                    <a:latin typeface="Libre Baskerville"/>
                    <a:ea typeface="Libre Baskerville"/>
                    <a:cs typeface="Libre Baskerville"/>
                    <a:sym typeface="Libre Baskerville"/>
                  </a:defRPr>
                </a:lvl1pPr>
              </a:lstStyle>
              <a:p>
                <a:r>
                  <a:t>3</a:t>
                </a:r>
              </a:p>
            </p:txBody>
          </p:sp>
        </p:grpSp>
        <p:grpSp>
          <p:nvGrpSpPr>
            <p:cNvPr id="666" name="Google Shape;927;p67"/>
            <p:cNvGrpSpPr/>
            <p:nvPr/>
          </p:nvGrpSpPr>
          <p:grpSpPr>
            <a:xfrm>
              <a:off x="2268473" y="521329"/>
              <a:ext cx="1684578" cy="483904"/>
              <a:chOff x="0" y="0"/>
              <a:chExt cx="1684576" cy="483902"/>
            </a:xfrm>
          </p:grpSpPr>
          <p:sp>
            <p:nvSpPr>
              <p:cNvPr id="664" name="矩形"/>
              <p:cNvSpPr/>
              <p:nvPr/>
            </p:nvSpPr>
            <p:spPr>
              <a:xfrm>
                <a:off x="0" y="7480"/>
                <a:ext cx="1684577" cy="476423"/>
              </a:xfrm>
              <a:prstGeom prst="rect">
                <a:avLst/>
              </a:prstGeom>
              <a:noFill/>
              <a:ln w="9525" cap="flat">
                <a:solidFill>
                  <a:schemeClr val="accent1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b">
                <a:noAutofit/>
              </a:bodyPr>
              <a:lstStyle/>
              <a:p>
                <a:pPr algn="ctr">
                  <a:defRPr sz="2000">
                    <a:latin typeface="Libre Baskerville"/>
                    <a:ea typeface="Libre Baskerville"/>
                    <a:cs typeface="Libre Baskerville"/>
                    <a:sym typeface="Libre Baskerville"/>
                  </a:defRPr>
                </a:pPr>
                <a:endParaRPr/>
              </a:p>
            </p:txBody>
          </p:sp>
          <p:sp>
            <p:nvSpPr>
              <p:cNvPr id="665" name="Evaluation"/>
              <p:cNvSpPr txBox="1"/>
              <p:nvPr/>
            </p:nvSpPr>
            <p:spPr>
              <a:xfrm>
                <a:off x="4680" y="0"/>
                <a:ext cx="1675216" cy="47922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91424" tIns="91424" rIns="91424" bIns="91424" numCol="1" anchor="b">
                <a:noAutofit/>
              </a:bodyPr>
              <a:lstStyle>
                <a:lvl1pPr algn="ctr">
                  <a:defRPr sz="2000">
                    <a:latin typeface="Libre Baskerville"/>
                    <a:ea typeface="Libre Baskerville"/>
                    <a:cs typeface="Libre Baskerville"/>
                    <a:sym typeface="Libre Baskerville"/>
                  </a:defRPr>
                </a:lvl1pPr>
              </a:lstStyle>
              <a:p>
                <a:r>
                  <a:t>Evaluation</a:t>
                </a:r>
              </a:p>
            </p:txBody>
          </p:sp>
        </p:grpSp>
        <p:sp>
          <p:nvSpPr>
            <p:cNvPr id="680" name="Google Shape;928;p67"/>
            <p:cNvSpPr/>
            <p:nvPr/>
          </p:nvSpPr>
          <p:spPr>
            <a:xfrm>
              <a:off x="855980" y="763270"/>
              <a:ext cx="1407161" cy="10185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</a:path>
              </a:pathLst>
            </a:custGeom>
            <a:noFill/>
            <a:ln w="9525" cap="flat">
              <a:solidFill>
                <a:schemeClr val="accent1"/>
              </a:solidFill>
              <a:prstDash val="solid"/>
              <a:round/>
              <a:tailEnd type="diamond" w="med" len="med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681" name="Google Shape;929;p67"/>
            <p:cNvSpPr/>
            <p:nvPr/>
          </p:nvSpPr>
          <p:spPr>
            <a:xfrm>
              <a:off x="3957320" y="763270"/>
              <a:ext cx="1376680" cy="10185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</a:path>
              </a:pathLst>
            </a:custGeom>
            <a:noFill/>
            <a:ln w="9525" cap="flat">
              <a:solidFill>
                <a:schemeClr val="accent1"/>
              </a:solidFill>
              <a:prstDash val="solid"/>
              <a:round/>
              <a:tailEnd type="diamond" w="med" len="med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669" name="Google Shape;930;p67"/>
            <p:cNvSpPr txBox="1"/>
            <p:nvPr/>
          </p:nvSpPr>
          <p:spPr>
            <a:xfrm>
              <a:off x="1903384" y="2878018"/>
              <a:ext cx="2386607" cy="8305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spAutoFit/>
            </a:bodyPr>
            <a:lstStyle/>
            <a:p>
              <a:pPr algn="ctr">
                <a:defRPr sz="1200">
                  <a:latin typeface="Anek Devanagari"/>
                  <a:ea typeface="Anek Devanagari"/>
                  <a:cs typeface="Anek Devanagari"/>
                  <a:sym typeface="Anek Devanagari"/>
                </a:defRPr>
              </a:pPr>
              <a:r>
                <a:t>若以嵌入式系統取代傳統電腦則Webcam + 嵌入式系統 + 感測器</a:t>
              </a:r>
              <a:br/>
              <a:r>
                <a:t>成本有機會壓縮至5000元以內</a:t>
              </a:r>
            </a:p>
          </p:txBody>
        </p:sp>
        <p:sp>
          <p:nvSpPr>
            <p:cNvPr id="670" name="Google Shape;931;p67"/>
            <p:cNvSpPr txBox="1"/>
            <p:nvPr/>
          </p:nvSpPr>
          <p:spPr>
            <a:xfrm>
              <a:off x="2241087" y="2443168"/>
              <a:ext cx="1711201" cy="5384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b">
              <a:spAutoFit/>
            </a:bodyPr>
            <a:lstStyle>
              <a:lvl1pPr algn="ctr">
                <a:defRPr sz="2000">
                  <a:latin typeface="Libre Baskerville"/>
                  <a:ea typeface="Libre Baskerville"/>
                  <a:cs typeface="Libre Baskerville"/>
                  <a:sym typeface="Libre Baskerville"/>
                </a:defRPr>
              </a:lvl1pPr>
            </a:lstStyle>
            <a:p>
              <a:r>
                <a:t>成本</a:t>
              </a:r>
            </a:p>
          </p:txBody>
        </p:sp>
        <p:grpSp>
          <p:nvGrpSpPr>
            <p:cNvPr id="673" name="Google Shape;932;p67"/>
            <p:cNvGrpSpPr/>
            <p:nvPr/>
          </p:nvGrpSpPr>
          <p:grpSpPr>
            <a:xfrm>
              <a:off x="2626000" y="1783056"/>
              <a:ext cx="939901" cy="640051"/>
              <a:chOff x="0" y="0"/>
              <a:chExt cx="939899" cy="640049"/>
            </a:xfrm>
          </p:grpSpPr>
          <p:sp>
            <p:nvSpPr>
              <p:cNvPr id="671" name="矩形"/>
              <p:cNvSpPr/>
              <p:nvPr/>
            </p:nvSpPr>
            <p:spPr>
              <a:xfrm>
                <a:off x="0" y="33675"/>
                <a:ext cx="939900" cy="572701"/>
              </a:xfrm>
              <a:prstGeom prst="rect">
                <a:avLst/>
              </a:prstGeom>
              <a:noFill/>
              <a:ln w="9525" cap="flat">
                <a:solidFill>
                  <a:schemeClr val="accent1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000">
                    <a:solidFill>
                      <a:schemeClr val="accent1"/>
                    </a:solidFill>
                    <a:latin typeface="Libre Baskerville"/>
                    <a:ea typeface="Libre Baskerville"/>
                    <a:cs typeface="Libre Baskerville"/>
                    <a:sym typeface="Libre Baskerville"/>
                  </a:defRPr>
                </a:pPr>
                <a:endParaRPr/>
              </a:p>
            </p:txBody>
          </p:sp>
          <p:sp>
            <p:nvSpPr>
              <p:cNvPr id="672" name="2"/>
              <p:cNvSpPr txBox="1"/>
              <p:nvPr/>
            </p:nvSpPr>
            <p:spPr>
              <a:xfrm>
                <a:off x="4762" y="0"/>
                <a:ext cx="930376" cy="64005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91424" tIns="91424" rIns="91424" bIns="91424" numCol="1" anchor="ctr">
                <a:spAutoFit/>
              </a:bodyPr>
              <a:lstStyle>
                <a:lvl1pPr algn="ctr">
                  <a:defRPr sz="3000">
                    <a:solidFill>
                      <a:schemeClr val="accent1"/>
                    </a:solidFill>
                    <a:latin typeface="Libre Baskerville"/>
                    <a:ea typeface="Libre Baskerville"/>
                    <a:cs typeface="Libre Baskerville"/>
                    <a:sym typeface="Libre Baskerville"/>
                  </a:defRPr>
                </a:lvl1pPr>
              </a:lstStyle>
              <a:p>
                <a:r>
                  <a:t>2</a:t>
                </a:r>
              </a:p>
            </p:txBody>
          </p:sp>
        </p:grpSp>
        <p:sp>
          <p:nvSpPr>
            <p:cNvPr id="682" name="Google Shape;933;p67"/>
            <p:cNvSpPr/>
            <p:nvPr/>
          </p:nvSpPr>
          <p:spPr>
            <a:xfrm>
              <a:off x="3099488" y="1009882"/>
              <a:ext cx="8548" cy="773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</a:path>
              </a:pathLst>
            </a:custGeom>
            <a:noFill/>
            <a:ln w="9525" cap="flat">
              <a:solidFill>
                <a:schemeClr val="accent1"/>
              </a:solidFill>
              <a:prstDash val="solid"/>
              <a:round/>
              <a:tailEnd type="diamond" w="med" len="med"/>
            </a:ln>
            <a:effectLst/>
          </p:spPr>
          <p:txBody>
            <a:bodyPr/>
            <a:lstStyle/>
            <a:p>
              <a:endParaRPr/>
            </a:p>
          </p:txBody>
        </p:sp>
        <p:pic>
          <p:nvPicPr>
            <p:cNvPr id="675" name="影像" descr="影像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58675" y="0"/>
              <a:ext cx="476026" cy="4760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76" name="影像" descr="影像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9049" y="1865069"/>
              <a:ext cx="476026" cy="4760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77" name="影像" descr="影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58675" y="1865069"/>
              <a:ext cx="476026" cy="4760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78" name="影像" descr="影像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142124" y="1833856"/>
              <a:ext cx="538451" cy="5384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920;p67"/>
          <p:cNvSpPr txBox="1"/>
          <p:nvPr/>
        </p:nvSpPr>
        <p:spPr>
          <a:xfrm>
            <a:off x="474316" y="304115"/>
            <a:ext cx="8195368" cy="891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defRPr sz="32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商業價值</a:t>
            </a:r>
          </a:p>
        </p:txBody>
      </p:sp>
      <p:sp>
        <p:nvSpPr>
          <p:cNvPr id="685" name="Google Shape;421;p46"/>
          <p:cNvSpPr txBox="1">
            <a:spLocks noGrp="1"/>
          </p:cNvSpPr>
          <p:nvPr>
            <p:ph type="body" sz="quarter" idx="1"/>
          </p:nvPr>
        </p:nvSpPr>
        <p:spPr>
          <a:xfrm>
            <a:off x="4807754" y="2923625"/>
            <a:ext cx="2563794" cy="1040362"/>
          </a:xfrm>
          <a:prstGeom prst="rect">
            <a:avLst/>
          </a:prstGeom>
        </p:spPr>
        <p:txBody>
          <a:bodyPr/>
          <a:lstStyle>
            <a:lvl1pPr marL="0" indent="0"/>
          </a:lstStyle>
          <a:p>
            <a:r>
              <a:t>透過搜集佈建於市場上之系統中的寵物養殖數據，可用於分系潛在價值資訊、廣告行銷、販售資料等等</a:t>
            </a:r>
          </a:p>
        </p:txBody>
      </p:sp>
      <p:sp>
        <p:nvSpPr>
          <p:cNvPr id="686" name="Google Shape;422;p46"/>
          <p:cNvSpPr txBox="1"/>
          <p:nvPr/>
        </p:nvSpPr>
        <p:spPr>
          <a:xfrm>
            <a:off x="1858745" y="2923625"/>
            <a:ext cx="2391210" cy="86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algn="ctr">
              <a:defRPr sz="1200">
                <a:latin typeface="Anek Devanagari"/>
                <a:ea typeface="Anek Devanagari"/>
                <a:cs typeface="Anek Devanagari"/>
                <a:sym typeface="Anek Devanagari"/>
              </a:defRPr>
            </a:lvl1pPr>
          </a:lstStyle>
          <a:p>
            <a:r>
              <a:t>出售系統以賺取直接收入，並可於後續新增進階功能，需訂閱方可啟用，以額外賺取訂閱費</a:t>
            </a:r>
          </a:p>
        </p:txBody>
      </p:sp>
      <p:sp>
        <p:nvSpPr>
          <p:cNvPr id="687" name="Google Shape;423;p46"/>
          <p:cNvSpPr txBox="1"/>
          <p:nvPr/>
        </p:nvSpPr>
        <p:spPr>
          <a:xfrm>
            <a:off x="1965649" y="2456850"/>
            <a:ext cx="2177402" cy="558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/>
          </a:bodyPr>
          <a:lstStyle>
            <a:lvl1pPr algn="ctr">
              <a:defRPr sz="2000">
                <a:latin typeface="Libre Baskerville"/>
                <a:ea typeface="Libre Baskerville"/>
                <a:cs typeface="Libre Baskerville"/>
                <a:sym typeface="Libre Baskerville"/>
              </a:defRPr>
            </a:lvl1pPr>
          </a:lstStyle>
          <a:p>
            <a:r>
              <a:t>販售收入</a:t>
            </a:r>
          </a:p>
        </p:txBody>
      </p:sp>
      <p:sp>
        <p:nvSpPr>
          <p:cNvPr id="688" name="Google Shape;424;p46"/>
          <p:cNvSpPr txBox="1"/>
          <p:nvPr/>
        </p:nvSpPr>
        <p:spPr>
          <a:xfrm>
            <a:off x="5000950" y="2456850"/>
            <a:ext cx="2177401" cy="558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/>
          </a:bodyPr>
          <a:lstStyle>
            <a:lvl1pPr algn="ctr">
              <a:defRPr sz="2000">
                <a:latin typeface="Libre Baskerville"/>
                <a:ea typeface="Libre Baskerville"/>
                <a:cs typeface="Libre Baskerville"/>
                <a:sym typeface="Libre Baskerville"/>
              </a:defRPr>
            </a:lvl1pPr>
          </a:lstStyle>
          <a:p>
            <a:r>
              <a:t>大數據搜集</a:t>
            </a:r>
          </a:p>
        </p:txBody>
      </p:sp>
      <p:sp>
        <p:nvSpPr>
          <p:cNvPr id="689" name="Google Shape;425;p46"/>
          <p:cNvSpPr/>
          <p:nvPr/>
        </p:nvSpPr>
        <p:spPr>
          <a:xfrm>
            <a:off x="2813149" y="1860637"/>
            <a:ext cx="482402" cy="482401"/>
          </a:xfrm>
          <a:prstGeom prst="rect">
            <a:avLst/>
          </a:prstGeom>
          <a:ln>
            <a:solidFill>
              <a:srgbClr val="DD634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90" name="Google Shape;426;p46"/>
          <p:cNvSpPr/>
          <p:nvPr/>
        </p:nvSpPr>
        <p:spPr>
          <a:xfrm>
            <a:off x="5848449" y="1860637"/>
            <a:ext cx="482402" cy="482401"/>
          </a:xfrm>
          <a:prstGeom prst="rect">
            <a:avLst/>
          </a:prstGeom>
          <a:ln>
            <a:solidFill>
              <a:srgbClr val="DD634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91" name="Google Shape;441;p46"/>
          <p:cNvSpPr/>
          <p:nvPr/>
        </p:nvSpPr>
        <p:spPr>
          <a:xfrm flipH="1">
            <a:off x="709824" y="1726600"/>
            <a:ext cx="1" cy="115590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grpSp>
        <p:nvGrpSpPr>
          <p:cNvPr id="698" name="Google Shape;442;p46"/>
          <p:cNvGrpSpPr/>
          <p:nvPr/>
        </p:nvGrpSpPr>
        <p:grpSpPr>
          <a:xfrm>
            <a:off x="532520" y="3048030"/>
            <a:ext cx="361423" cy="347947"/>
            <a:chOff x="28" y="28"/>
            <a:chExt cx="361421" cy="347945"/>
          </a:xfrm>
        </p:grpSpPr>
        <p:sp>
          <p:nvSpPr>
            <p:cNvPr id="692" name="Google Shape;443;p46"/>
            <p:cNvSpPr/>
            <p:nvPr/>
          </p:nvSpPr>
          <p:spPr>
            <a:xfrm>
              <a:off x="37203" y="223391"/>
              <a:ext cx="190266" cy="1245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0" h="21600" extrusionOk="0">
                  <a:moveTo>
                    <a:pt x="3565" y="0"/>
                  </a:moveTo>
                  <a:cubicBezTo>
                    <a:pt x="3439" y="0"/>
                    <a:pt x="3313" y="63"/>
                    <a:pt x="3210" y="199"/>
                  </a:cubicBezTo>
                  <a:cubicBezTo>
                    <a:pt x="1525" y="2302"/>
                    <a:pt x="0" y="4969"/>
                    <a:pt x="0" y="10424"/>
                  </a:cubicBezTo>
                  <a:cubicBezTo>
                    <a:pt x="0" y="14144"/>
                    <a:pt x="201" y="17802"/>
                    <a:pt x="1764" y="19968"/>
                  </a:cubicBezTo>
                  <a:cubicBezTo>
                    <a:pt x="2678" y="21187"/>
                    <a:pt x="3845" y="21600"/>
                    <a:pt x="5039" y="21600"/>
                  </a:cubicBezTo>
                  <a:cubicBezTo>
                    <a:pt x="5366" y="21600"/>
                    <a:pt x="5693" y="21571"/>
                    <a:pt x="6017" y="21517"/>
                  </a:cubicBezTo>
                  <a:cubicBezTo>
                    <a:pt x="9425" y="20901"/>
                    <a:pt x="9104" y="17301"/>
                    <a:pt x="16086" y="17301"/>
                  </a:cubicBezTo>
                  <a:cubicBezTo>
                    <a:pt x="16237" y="17297"/>
                    <a:pt x="16391" y="17297"/>
                    <a:pt x="16542" y="17297"/>
                  </a:cubicBezTo>
                  <a:cubicBezTo>
                    <a:pt x="17916" y="17297"/>
                    <a:pt x="19283" y="17544"/>
                    <a:pt x="20619" y="18049"/>
                  </a:cubicBezTo>
                  <a:cubicBezTo>
                    <a:pt x="20679" y="18074"/>
                    <a:pt x="20739" y="18083"/>
                    <a:pt x="20795" y="18083"/>
                  </a:cubicBezTo>
                  <a:cubicBezTo>
                    <a:pt x="21421" y="18083"/>
                    <a:pt x="21600" y="16597"/>
                    <a:pt x="20899" y="16311"/>
                  </a:cubicBezTo>
                  <a:lnTo>
                    <a:pt x="20899" y="16252"/>
                  </a:lnTo>
                  <a:cubicBezTo>
                    <a:pt x="19491" y="15694"/>
                    <a:pt x="18048" y="15436"/>
                    <a:pt x="16573" y="15436"/>
                  </a:cubicBezTo>
                  <a:cubicBezTo>
                    <a:pt x="16410" y="15436"/>
                    <a:pt x="16250" y="15436"/>
                    <a:pt x="16086" y="15446"/>
                  </a:cubicBezTo>
                  <a:cubicBezTo>
                    <a:pt x="8906" y="15446"/>
                    <a:pt x="8783" y="19162"/>
                    <a:pt x="5857" y="19720"/>
                  </a:cubicBezTo>
                  <a:cubicBezTo>
                    <a:pt x="5558" y="19769"/>
                    <a:pt x="5278" y="19793"/>
                    <a:pt x="5014" y="19793"/>
                  </a:cubicBezTo>
                  <a:cubicBezTo>
                    <a:pt x="3952" y="19793"/>
                    <a:pt x="3144" y="19400"/>
                    <a:pt x="2565" y="18603"/>
                  </a:cubicBezTo>
                  <a:cubicBezTo>
                    <a:pt x="1845" y="17612"/>
                    <a:pt x="1204" y="15941"/>
                    <a:pt x="1204" y="10424"/>
                  </a:cubicBezTo>
                  <a:cubicBezTo>
                    <a:pt x="1204" y="5528"/>
                    <a:pt x="2606" y="3298"/>
                    <a:pt x="3930" y="1622"/>
                  </a:cubicBezTo>
                  <a:cubicBezTo>
                    <a:pt x="4212" y="1311"/>
                    <a:pt x="4250" y="695"/>
                    <a:pt x="4011" y="321"/>
                  </a:cubicBezTo>
                  <a:cubicBezTo>
                    <a:pt x="3898" y="112"/>
                    <a:pt x="3732" y="0"/>
                    <a:pt x="3565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3" name="Google Shape;444;p46"/>
            <p:cNvSpPr/>
            <p:nvPr/>
          </p:nvSpPr>
          <p:spPr>
            <a:xfrm>
              <a:off x="81059" y="125507"/>
              <a:ext cx="242851" cy="2222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7" h="21600" extrusionOk="0">
                  <a:moveTo>
                    <a:pt x="8767" y="0"/>
                  </a:moveTo>
                  <a:cubicBezTo>
                    <a:pt x="5775" y="0"/>
                    <a:pt x="1584" y="1633"/>
                    <a:pt x="1584" y="4898"/>
                  </a:cubicBezTo>
                  <a:cubicBezTo>
                    <a:pt x="1616" y="6218"/>
                    <a:pt x="1081" y="7435"/>
                    <a:pt x="167" y="8233"/>
                  </a:cubicBezTo>
                  <a:cubicBezTo>
                    <a:pt x="-203" y="8617"/>
                    <a:pt x="106" y="9169"/>
                    <a:pt x="486" y="9169"/>
                  </a:cubicBezTo>
                  <a:cubicBezTo>
                    <a:pt x="589" y="9169"/>
                    <a:pt x="695" y="9128"/>
                    <a:pt x="797" y="9033"/>
                  </a:cubicBezTo>
                  <a:cubicBezTo>
                    <a:pt x="1932" y="8026"/>
                    <a:pt x="2561" y="6496"/>
                    <a:pt x="2529" y="4898"/>
                  </a:cubicBezTo>
                  <a:cubicBezTo>
                    <a:pt x="2529" y="2848"/>
                    <a:pt x="5459" y="1007"/>
                    <a:pt x="8767" y="1007"/>
                  </a:cubicBezTo>
                  <a:cubicBezTo>
                    <a:pt x="12104" y="1007"/>
                    <a:pt x="15002" y="2812"/>
                    <a:pt x="15002" y="4898"/>
                  </a:cubicBezTo>
                  <a:cubicBezTo>
                    <a:pt x="15002" y="7574"/>
                    <a:pt x="16389" y="8755"/>
                    <a:pt x="17712" y="9866"/>
                  </a:cubicBezTo>
                  <a:cubicBezTo>
                    <a:pt x="19129" y="11083"/>
                    <a:pt x="20452" y="12229"/>
                    <a:pt x="20452" y="15355"/>
                  </a:cubicBezTo>
                  <a:cubicBezTo>
                    <a:pt x="20452" y="17092"/>
                    <a:pt x="20326" y="18967"/>
                    <a:pt x="19380" y="19907"/>
                  </a:cubicBezTo>
                  <a:cubicBezTo>
                    <a:pt x="18936" y="20369"/>
                    <a:pt x="18314" y="20576"/>
                    <a:pt x="17505" y="20576"/>
                  </a:cubicBezTo>
                  <a:cubicBezTo>
                    <a:pt x="17282" y="20576"/>
                    <a:pt x="17048" y="20560"/>
                    <a:pt x="16799" y="20530"/>
                  </a:cubicBezTo>
                  <a:cubicBezTo>
                    <a:pt x="15821" y="20391"/>
                    <a:pt x="15286" y="19975"/>
                    <a:pt x="14466" y="19490"/>
                  </a:cubicBezTo>
                  <a:cubicBezTo>
                    <a:pt x="14382" y="19436"/>
                    <a:pt x="14301" y="19411"/>
                    <a:pt x="14227" y="19411"/>
                  </a:cubicBezTo>
                  <a:cubicBezTo>
                    <a:pt x="13817" y="19411"/>
                    <a:pt x="13575" y="20100"/>
                    <a:pt x="14027" y="20391"/>
                  </a:cubicBezTo>
                  <a:cubicBezTo>
                    <a:pt x="14846" y="20879"/>
                    <a:pt x="15508" y="21399"/>
                    <a:pt x="16673" y="21537"/>
                  </a:cubicBezTo>
                  <a:cubicBezTo>
                    <a:pt x="16942" y="21578"/>
                    <a:pt x="17211" y="21600"/>
                    <a:pt x="17480" y="21600"/>
                  </a:cubicBezTo>
                  <a:cubicBezTo>
                    <a:pt x="18405" y="21600"/>
                    <a:pt x="19301" y="21344"/>
                    <a:pt x="20010" y="20669"/>
                  </a:cubicBezTo>
                  <a:cubicBezTo>
                    <a:pt x="21239" y="19490"/>
                    <a:pt x="21397" y="17405"/>
                    <a:pt x="21397" y="15319"/>
                  </a:cubicBezTo>
                  <a:cubicBezTo>
                    <a:pt x="21397" y="11742"/>
                    <a:pt x="19726" y="10318"/>
                    <a:pt x="18247" y="9066"/>
                  </a:cubicBezTo>
                  <a:lnTo>
                    <a:pt x="18277" y="9066"/>
                  </a:lnTo>
                  <a:cubicBezTo>
                    <a:pt x="17018" y="7990"/>
                    <a:pt x="15947" y="7051"/>
                    <a:pt x="15947" y="4898"/>
                  </a:cubicBezTo>
                  <a:cubicBezTo>
                    <a:pt x="15947" y="1633"/>
                    <a:pt x="11758" y="0"/>
                    <a:pt x="8767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4" name="Google Shape;445;p46"/>
            <p:cNvSpPr/>
            <p:nvPr/>
          </p:nvSpPr>
          <p:spPr>
            <a:xfrm>
              <a:off x="28" y="80458"/>
              <a:ext cx="88640" cy="120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04" y="1929"/>
                  </a:moveTo>
                  <a:cubicBezTo>
                    <a:pt x="17074" y="1929"/>
                    <a:pt x="18985" y="6619"/>
                    <a:pt x="18985" y="10347"/>
                  </a:cubicBezTo>
                  <a:cubicBezTo>
                    <a:pt x="18985" y="16135"/>
                    <a:pt x="15244" y="19736"/>
                    <a:pt x="11756" y="19736"/>
                  </a:cubicBezTo>
                  <a:cubicBezTo>
                    <a:pt x="7318" y="19736"/>
                    <a:pt x="2608" y="14910"/>
                    <a:pt x="2608" y="10347"/>
                  </a:cubicBezTo>
                  <a:cubicBezTo>
                    <a:pt x="2608" y="5591"/>
                    <a:pt x="7666" y="1929"/>
                    <a:pt x="12104" y="1929"/>
                  </a:cubicBezTo>
                  <a:close/>
                  <a:moveTo>
                    <a:pt x="12104" y="0"/>
                  </a:moveTo>
                  <a:cubicBezTo>
                    <a:pt x="6267" y="0"/>
                    <a:pt x="0" y="4564"/>
                    <a:pt x="0" y="10347"/>
                  </a:cubicBezTo>
                  <a:cubicBezTo>
                    <a:pt x="0" y="16069"/>
                    <a:pt x="5837" y="21600"/>
                    <a:pt x="11756" y="21600"/>
                  </a:cubicBezTo>
                  <a:cubicBezTo>
                    <a:pt x="17859" y="21600"/>
                    <a:pt x="21600" y="15812"/>
                    <a:pt x="21600" y="10286"/>
                  </a:cubicBezTo>
                  <a:lnTo>
                    <a:pt x="21518" y="10347"/>
                  </a:lnTo>
                  <a:cubicBezTo>
                    <a:pt x="21518" y="5269"/>
                    <a:pt x="18637" y="0"/>
                    <a:pt x="12104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5" name="Google Shape;446;p46"/>
            <p:cNvSpPr/>
            <p:nvPr/>
          </p:nvSpPr>
          <p:spPr>
            <a:xfrm>
              <a:off x="272782" y="80458"/>
              <a:ext cx="88669" cy="120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93" y="1864"/>
                  </a:moveTo>
                  <a:cubicBezTo>
                    <a:pt x="13847" y="1864"/>
                    <a:pt x="18986" y="5526"/>
                    <a:pt x="18986" y="10286"/>
                  </a:cubicBezTo>
                  <a:cubicBezTo>
                    <a:pt x="18986" y="14850"/>
                    <a:pt x="14284" y="19671"/>
                    <a:pt x="9841" y="19671"/>
                  </a:cubicBezTo>
                  <a:cubicBezTo>
                    <a:pt x="6361" y="19671"/>
                    <a:pt x="2614" y="16135"/>
                    <a:pt x="2614" y="10286"/>
                  </a:cubicBezTo>
                  <a:cubicBezTo>
                    <a:pt x="2614" y="6559"/>
                    <a:pt x="4443" y="1864"/>
                    <a:pt x="9493" y="1864"/>
                  </a:cubicBezTo>
                  <a:close/>
                  <a:moveTo>
                    <a:pt x="9493" y="0"/>
                  </a:moveTo>
                  <a:cubicBezTo>
                    <a:pt x="2873" y="0"/>
                    <a:pt x="0" y="5335"/>
                    <a:pt x="0" y="10286"/>
                  </a:cubicBezTo>
                  <a:cubicBezTo>
                    <a:pt x="0" y="15878"/>
                    <a:pt x="3658" y="21600"/>
                    <a:pt x="9841" y="21600"/>
                  </a:cubicBezTo>
                  <a:cubicBezTo>
                    <a:pt x="15765" y="21600"/>
                    <a:pt x="21600" y="15943"/>
                    <a:pt x="21600" y="10286"/>
                  </a:cubicBezTo>
                  <a:cubicBezTo>
                    <a:pt x="21600" y="4629"/>
                    <a:pt x="15328" y="0"/>
                    <a:pt x="9493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6" name="Google Shape;447;p46"/>
            <p:cNvSpPr/>
            <p:nvPr/>
          </p:nvSpPr>
          <p:spPr>
            <a:xfrm>
              <a:off x="86174" y="28"/>
              <a:ext cx="88668" cy="1201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07" y="1930"/>
                  </a:moveTo>
                  <a:cubicBezTo>
                    <a:pt x="17068" y="1930"/>
                    <a:pt x="18986" y="6621"/>
                    <a:pt x="18986" y="10349"/>
                  </a:cubicBezTo>
                  <a:cubicBezTo>
                    <a:pt x="18986" y="16138"/>
                    <a:pt x="15239" y="19736"/>
                    <a:pt x="11759" y="19736"/>
                  </a:cubicBezTo>
                  <a:cubicBezTo>
                    <a:pt x="7316" y="19736"/>
                    <a:pt x="2614" y="14914"/>
                    <a:pt x="2614" y="10349"/>
                  </a:cubicBezTo>
                  <a:cubicBezTo>
                    <a:pt x="2614" y="5593"/>
                    <a:pt x="7664" y="1930"/>
                    <a:pt x="12107" y="1930"/>
                  </a:cubicBezTo>
                  <a:close/>
                  <a:moveTo>
                    <a:pt x="12107" y="0"/>
                  </a:moveTo>
                  <a:cubicBezTo>
                    <a:pt x="6272" y="0"/>
                    <a:pt x="0" y="4565"/>
                    <a:pt x="0" y="10349"/>
                  </a:cubicBezTo>
                  <a:cubicBezTo>
                    <a:pt x="0" y="16073"/>
                    <a:pt x="5835" y="21600"/>
                    <a:pt x="11759" y="21600"/>
                  </a:cubicBezTo>
                  <a:cubicBezTo>
                    <a:pt x="17853" y="21600"/>
                    <a:pt x="21600" y="15881"/>
                    <a:pt x="21600" y="10349"/>
                  </a:cubicBezTo>
                  <a:cubicBezTo>
                    <a:pt x="21600" y="5270"/>
                    <a:pt x="18638" y="0"/>
                    <a:pt x="12107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7" name="Google Shape;448;p46"/>
            <p:cNvSpPr/>
            <p:nvPr/>
          </p:nvSpPr>
          <p:spPr>
            <a:xfrm>
              <a:off x="186636" y="28"/>
              <a:ext cx="88640" cy="1201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96" y="0"/>
                  </a:moveTo>
                  <a:cubicBezTo>
                    <a:pt x="2785" y="0"/>
                    <a:pt x="0" y="5401"/>
                    <a:pt x="0" y="10349"/>
                  </a:cubicBezTo>
                  <a:cubicBezTo>
                    <a:pt x="0" y="15881"/>
                    <a:pt x="3659" y="21600"/>
                    <a:pt x="9755" y="21600"/>
                  </a:cubicBezTo>
                  <a:lnTo>
                    <a:pt x="9844" y="21600"/>
                  </a:lnTo>
                  <a:cubicBezTo>
                    <a:pt x="15763" y="21600"/>
                    <a:pt x="21600" y="16007"/>
                    <a:pt x="21600" y="10349"/>
                  </a:cubicBezTo>
                  <a:cubicBezTo>
                    <a:pt x="21518" y="8424"/>
                    <a:pt x="20904" y="6555"/>
                    <a:pt x="19600" y="4948"/>
                  </a:cubicBezTo>
                  <a:cubicBezTo>
                    <a:pt x="19320" y="4600"/>
                    <a:pt x="18910" y="4454"/>
                    <a:pt x="18507" y="4454"/>
                  </a:cubicBezTo>
                  <a:cubicBezTo>
                    <a:pt x="17640" y="4454"/>
                    <a:pt x="16801" y="5124"/>
                    <a:pt x="17333" y="5915"/>
                  </a:cubicBezTo>
                  <a:cubicBezTo>
                    <a:pt x="18378" y="7266"/>
                    <a:pt x="18992" y="8742"/>
                    <a:pt x="18992" y="10349"/>
                  </a:cubicBezTo>
                  <a:cubicBezTo>
                    <a:pt x="18992" y="14914"/>
                    <a:pt x="14200" y="19736"/>
                    <a:pt x="9755" y="19736"/>
                  </a:cubicBezTo>
                  <a:cubicBezTo>
                    <a:pt x="6267" y="19736"/>
                    <a:pt x="2526" y="16138"/>
                    <a:pt x="2526" y="10349"/>
                  </a:cubicBezTo>
                  <a:cubicBezTo>
                    <a:pt x="2526" y="6621"/>
                    <a:pt x="4437" y="1930"/>
                    <a:pt x="9496" y="1930"/>
                  </a:cubicBezTo>
                  <a:cubicBezTo>
                    <a:pt x="11148" y="1930"/>
                    <a:pt x="12718" y="2378"/>
                    <a:pt x="14111" y="3149"/>
                  </a:cubicBezTo>
                  <a:cubicBezTo>
                    <a:pt x="14343" y="3265"/>
                    <a:pt x="14575" y="3315"/>
                    <a:pt x="14794" y="3315"/>
                  </a:cubicBezTo>
                  <a:cubicBezTo>
                    <a:pt x="15831" y="3315"/>
                    <a:pt x="16596" y="2242"/>
                    <a:pt x="15592" y="1607"/>
                  </a:cubicBezTo>
                  <a:cubicBezTo>
                    <a:pt x="13852" y="579"/>
                    <a:pt x="11674" y="66"/>
                    <a:pt x="9496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pic>
        <p:nvPicPr>
          <p:cNvPr id="699" name="影像" descr="影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3638" y="1921126"/>
            <a:ext cx="361423" cy="361423"/>
          </a:xfrm>
          <a:prstGeom prst="rect">
            <a:avLst/>
          </a:prstGeom>
          <a:ln w="12700">
            <a:miter lim="400000"/>
          </a:ln>
        </p:spPr>
      </p:pic>
      <p:pic>
        <p:nvPicPr>
          <p:cNvPr id="700" name="影像" descr="影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8940" y="1921126"/>
            <a:ext cx="361423" cy="3614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938;p68"/>
          <p:cNvSpPr txBox="1">
            <a:spLocks noGrp="1"/>
          </p:cNvSpPr>
          <p:nvPr>
            <p:ph type="title"/>
          </p:nvPr>
        </p:nvSpPr>
        <p:spPr>
          <a:xfrm>
            <a:off x="719999" y="445025"/>
            <a:ext cx="7704002" cy="572701"/>
          </a:xfrm>
          <a:prstGeom prst="rect">
            <a:avLst/>
          </a:prstGeom>
        </p:spPr>
        <p:txBody>
          <a:bodyPr/>
          <a:lstStyle>
            <a:lvl1pPr defTabSz="740663">
              <a:defRPr sz="2187" b="1">
                <a:solidFill>
                  <a:schemeClr val="accent1"/>
                </a:solidFill>
              </a:defRPr>
            </a:lvl1pPr>
          </a:lstStyle>
          <a:p>
            <a:r>
              <a:t>感謝</a:t>
            </a:r>
          </a:p>
        </p:txBody>
      </p:sp>
      <p:graphicFrame>
        <p:nvGraphicFramePr>
          <p:cNvPr id="714" name="Google Shape;939;p68"/>
          <p:cNvGraphicFramePr/>
          <p:nvPr/>
        </p:nvGraphicFramePr>
        <p:xfrm>
          <a:off x="1541812" y="1299909"/>
          <a:ext cx="6060350" cy="114297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442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7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62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>
                          <a:solidFill>
                            <a:srgbClr val="1F1F1F"/>
                          </a:solidFill>
                          <a:latin typeface="Anek Devanagari"/>
                          <a:ea typeface="Anek Devanagari"/>
                          <a:cs typeface="Anek Devanagari"/>
                          <a:sym typeface="Anek Devanagari"/>
                        </a:rPr>
                        <a:t>程式老師</a:t>
                      </a:r>
                    </a:p>
                  </a:txBody>
                  <a:tcPr marL="68575" marR="68575" marT="68575" marB="68575" anchor="ctr" horzOverflow="overflow">
                    <a:lnL>
                      <a:solidFill>
                        <a:schemeClr val="accent1"/>
                      </a:solidFill>
                    </a:lnL>
                    <a:lnR>
                      <a:solidFill>
                        <a:schemeClr val="accent1"/>
                      </a:solidFill>
                    </a:lnR>
                    <a:lnT>
                      <a:solidFill>
                        <a:schemeClr val="accent1"/>
                      </a:solidFill>
                    </a:lnT>
                    <a:lnB>
                      <a:solidFill>
                        <a:schemeClr val="accent1"/>
                      </a:solidFill>
                    </a:lnB>
                    <a:solidFill>
                      <a:srgbClr val="F0EB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>
                          <a:solidFill>
                            <a:srgbClr val="1F1F1F"/>
                          </a:solidFill>
                          <a:latin typeface="Anek Devanagari"/>
                          <a:ea typeface="Anek Devanagari"/>
                          <a:cs typeface="Anek Devanagari"/>
                          <a:sym typeface="Anek Devanagari"/>
                        </a:rPr>
                        <a:t>Hathaway</a:t>
                      </a:r>
                    </a:p>
                  </a:txBody>
                  <a:tcPr marL="68575" marR="68575" marT="68575" marB="68575" anchor="ctr" horzOverflow="overflow">
                    <a:lnL>
                      <a:solidFill>
                        <a:schemeClr val="accent1"/>
                      </a:solidFill>
                    </a:lnL>
                    <a:lnR>
                      <a:solidFill>
                        <a:schemeClr val="accent1"/>
                      </a:solidFill>
                    </a:lnR>
                    <a:lnT>
                      <a:solidFill>
                        <a:schemeClr val="accent1"/>
                      </a:solidFill>
                    </a:lnT>
                    <a:lnB>
                      <a:solidFill>
                        <a:schemeClr val="accent1"/>
                      </a:solidFill>
                    </a:lnB>
                    <a:solidFill>
                      <a:srgbClr val="F0EB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2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>
                          <a:solidFill>
                            <a:srgbClr val="1F1F1F"/>
                          </a:solidFill>
                          <a:latin typeface="Anek Devanagari"/>
                          <a:ea typeface="Anek Devanagari"/>
                          <a:cs typeface="Anek Devanagari"/>
                          <a:sym typeface="Anek Devanagari"/>
                        </a:rPr>
                        <a:t>電路老師</a:t>
                      </a:r>
                    </a:p>
                  </a:txBody>
                  <a:tcPr marL="68575" marR="68575" marT="68575" marB="68575" anchor="ctr" horzOverflow="overflow">
                    <a:lnL>
                      <a:solidFill>
                        <a:schemeClr val="accent1"/>
                      </a:solidFill>
                    </a:lnL>
                    <a:lnR>
                      <a:solidFill>
                        <a:schemeClr val="accent1"/>
                      </a:solidFill>
                    </a:lnR>
                    <a:lnT>
                      <a:solidFill>
                        <a:schemeClr val="accent1"/>
                      </a:solidFill>
                    </a:lnT>
                    <a:lnB>
                      <a:solidFill>
                        <a:schemeClr val="accent1"/>
                      </a:solidFill>
                    </a:lnB>
                    <a:solidFill>
                      <a:srgbClr val="F0EB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>
                          <a:solidFill>
                            <a:srgbClr val="1F1F1F"/>
                          </a:solidFill>
                          <a:latin typeface="Anek Devanagari"/>
                          <a:ea typeface="Anek Devanagari"/>
                          <a:cs typeface="Anek Devanagari"/>
                          <a:sym typeface="Anek Devanagari"/>
                        </a:rPr>
                        <a:t>Evelyn</a:t>
                      </a:r>
                    </a:p>
                  </a:txBody>
                  <a:tcPr marL="68575" marR="68575" marT="68575" marB="68575" anchor="ctr" horzOverflow="overflow">
                    <a:lnL>
                      <a:solidFill>
                        <a:schemeClr val="accent1"/>
                      </a:solidFill>
                    </a:lnL>
                    <a:lnR>
                      <a:solidFill>
                        <a:schemeClr val="accent1"/>
                      </a:solidFill>
                    </a:lnR>
                    <a:lnT>
                      <a:solidFill>
                        <a:schemeClr val="accent1"/>
                      </a:solidFill>
                    </a:lnT>
                    <a:lnB>
                      <a:solidFill>
                        <a:schemeClr val="accent1"/>
                      </a:solidFill>
                    </a:lnB>
                    <a:solidFill>
                      <a:srgbClr val="F0EB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62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>
                          <a:solidFill>
                            <a:srgbClr val="1F1F1F"/>
                          </a:solidFill>
                          <a:latin typeface="Anek Devanagari"/>
                          <a:ea typeface="Anek Devanagari"/>
                          <a:cs typeface="Anek Devanagari"/>
                          <a:sym typeface="Anek Devanagari"/>
                        </a:rPr>
                        <a:t>活動單位</a:t>
                      </a:r>
                    </a:p>
                  </a:txBody>
                  <a:tcPr marL="68575" marR="68575" marT="68575" marB="68575" anchor="ctr" horzOverflow="overflow">
                    <a:lnL>
                      <a:solidFill>
                        <a:schemeClr val="accent1"/>
                      </a:solidFill>
                    </a:lnL>
                    <a:lnR>
                      <a:solidFill>
                        <a:schemeClr val="accent1"/>
                      </a:solidFill>
                    </a:lnR>
                    <a:lnT>
                      <a:solidFill>
                        <a:schemeClr val="accent1"/>
                      </a:solidFill>
                    </a:lnT>
                    <a:lnB>
                      <a:solidFill>
                        <a:schemeClr val="accent1"/>
                      </a:solidFill>
                    </a:lnB>
                    <a:solidFill>
                      <a:srgbClr val="F0EB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>
                          <a:solidFill>
                            <a:srgbClr val="1F1F1F"/>
                          </a:solidFill>
                          <a:latin typeface="Anek Devanagari"/>
                          <a:ea typeface="Anek Devanagari"/>
                          <a:cs typeface="Anek Devanagari"/>
                          <a:sym typeface="Anek Devanagari"/>
                        </a:rPr>
                        <a:t>講師、業師</a:t>
                      </a:r>
                    </a:p>
                  </a:txBody>
                  <a:tcPr marL="68575" marR="68575" marT="68575" marB="68575" anchor="ctr" horzOverflow="overflow">
                    <a:lnL>
                      <a:solidFill>
                        <a:schemeClr val="accent1"/>
                      </a:solidFill>
                    </a:lnL>
                    <a:lnR>
                      <a:solidFill>
                        <a:schemeClr val="accent1"/>
                      </a:solidFill>
                    </a:lnR>
                    <a:lnT>
                      <a:solidFill>
                        <a:schemeClr val="accent1"/>
                      </a:solidFill>
                    </a:lnT>
                    <a:lnB>
                      <a:solidFill>
                        <a:schemeClr val="accent1"/>
                      </a:solidFill>
                    </a:lnB>
                    <a:solidFill>
                      <a:srgbClr val="F0EB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1008;p72"/>
          <p:cNvSpPr txBox="1">
            <a:spLocks noGrp="1"/>
          </p:cNvSpPr>
          <p:nvPr>
            <p:ph type="title"/>
          </p:nvPr>
        </p:nvSpPr>
        <p:spPr>
          <a:xfrm>
            <a:off x="781092" y="1815554"/>
            <a:ext cx="4223751" cy="1570442"/>
          </a:xfrm>
          <a:prstGeom prst="rect">
            <a:avLst/>
          </a:prstGeom>
        </p:spPr>
        <p:txBody>
          <a:bodyPr/>
          <a:lstStyle>
            <a:lvl1pPr>
              <a:defRPr sz="8000" i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Thanks</a:t>
            </a:r>
          </a:p>
        </p:txBody>
      </p:sp>
      <p:pic>
        <p:nvPicPr>
          <p:cNvPr id="717" name="Google Shape;1011;p72" descr="Google Shape;1011;p72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15322" r="29896"/>
          <a:stretch>
            <a:fillRect/>
          </a:stretch>
        </p:blipFill>
        <p:spPr>
          <a:xfrm flipH="1">
            <a:off x="5076109" y="216749"/>
            <a:ext cx="3868341" cy="47100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0801" y="21600"/>
                </a:lnTo>
                <a:cubicBezTo>
                  <a:pt x="16766" y="21600"/>
                  <a:pt x="21600" y="16765"/>
                  <a:pt x="21600" y="10800"/>
                </a:cubicBezTo>
                <a:cubicBezTo>
                  <a:pt x="21600" y="4835"/>
                  <a:pt x="16766" y="0"/>
                  <a:pt x="10801" y="0"/>
                </a:cubicBezTo>
                <a:lnTo>
                  <a:pt x="0" y="0"/>
                </a:lnTo>
                <a:close/>
              </a:path>
            </a:pathLst>
          </a:custGeom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568;p5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t>Appendix</a:t>
            </a:r>
          </a:p>
        </p:txBody>
      </p:sp>
      <p:pic>
        <p:nvPicPr>
          <p:cNvPr id="720" name="Google Shape;569;p50" descr="Google Shape;569;p50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11251" r="36045"/>
          <a:stretch>
            <a:fillRect/>
          </a:stretch>
        </p:blipFill>
        <p:spPr>
          <a:xfrm flipH="1">
            <a:off x="5210450" y="219599"/>
            <a:ext cx="3724276" cy="47100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0800" y="21600"/>
                </a:ln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lnTo>
                  <a:pt x="0" y="0"/>
                </a:lnTo>
                <a:close/>
              </a:path>
            </a:pathLst>
          </a:custGeom>
        </p:spPr>
      </p:pic>
      <p:grpSp>
        <p:nvGrpSpPr>
          <p:cNvPr id="727" name="Google Shape;570;p50"/>
          <p:cNvGrpSpPr/>
          <p:nvPr/>
        </p:nvGrpSpPr>
        <p:grpSpPr>
          <a:xfrm>
            <a:off x="4511494" y="4202781"/>
            <a:ext cx="361423" cy="347947"/>
            <a:chOff x="28" y="28"/>
            <a:chExt cx="361421" cy="347945"/>
          </a:xfrm>
        </p:grpSpPr>
        <p:sp>
          <p:nvSpPr>
            <p:cNvPr id="721" name="Google Shape;571;p50"/>
            <p:cNvSpPr/>
            <p:nvPr/>
          </p:nvSpPr>
          <p:spPr>
            <a:xfrm>
              <a:off x="37203" y="223391"/>
              <a:ext cx="190266" cy="1245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0" h="21600" extrusionOk="0">
                  <a:moveTo>
                    <a:pt x="3565" y="0"/>
                  </a:moveTo>
                  <a:cubicBezTo>
                    <a:pt x="3439" y="0"/>
                    <a:pt x="3313" y="63"/>
                    <a:pt x="3210" y="199"/>
                  </a:cubicBezTo>
                  <a:cubicBezTo>
                    <a:pt x="1525" y="2302"/>
                    <a:pt x="0" y="4969"/>
                    <a:pt x="0" y="10424"/>
                  </a:cubicBezTo>
                  <a:cubicBezTo>
                    <a:pt x="0" y="14144"/>
                    <a:pt x="201" y="17802"/>
                    <a:pt x="1764" y="19968"/>
                  </a:cubicBezTo>
                  <a:cubicBezTo>
                    <a:pt x="2678" y="21187"/>
                    <a:pt x="3845" y="21600"/>
                    <a:pt x="5039" y="21600"/>
                  </a:cubicBezTo>
                  <a:cubicBezTo>
                    <a:pt x="5366" y="21600"/>
                    <a:pt x="5693" y="21571"/>
                    <a:pt x="6017" y="21517"/>
                  </a:cubicBezTo>
                  <a:cubicBezTo>
                    <a:pt x="9425" y="20901"/>
                    <a:pt x="9104" y="17301"/>
                    <a:pt x="16086" y="17301"/>
                  </a:cubicBezTo>
                  <a:cubicBezTo>
                    <a:pt x="16237" y="17297"/>
                    <a:pt x="16391" y="17297"/>
                    <a:pt x="16542" y="17297"/>
                  </a:cubicBezTo>
                  <a:cubicBezTo>
                    <a:pt x="17916" y="17297"/>
                    <a:pt x="19283" y="17544"/>
                    <a:pt x="20619" y="18049"/>
                  </a:cubicBezTo>
                  <a:cubicBezTo>
                    <a:pt x="20679" y="18074"/>
                    <a:pt x="20739" y="18083"/>
                    <a:pt x="20795" y="18083"/>
                  </a:cubicBezTo>
                  <a:cubicBezTo>
                    <a:pt x="21421" y="18083"/>
                    <a:pt x="21600" y="16597"/>
                    <a:pt x="20899" y="16311"/>
                  </a:cubicBezTo>
                  <a:lnTo>
                    <a:pt x="20899" y="16252"/>
                  </a:lnTo>
                  <a:cubicBezTo>
                    <a:pt x="19491" y="15694"/>
                    <a:pt x="18048" y="15436"/>
                    <a:pt x="16573" y="15436"/>
                  </a:cubicBezTo>
                  <a:cubicBezTo>
                    <a:pt x="16410" y="15436"/>
                    <a:pt x="16250" y="15436"/>
                    <a:pt x="16086" y="15446"/>
                  </a:cubicBezTo>
                  <a:cubicBezTo>
                    <a:pt x="8906" y="15446"/>
                    <a:pt x="8783" y="19162"/>
                    <a:pt x="5857" y="19720"/>
                  </a:cubicBezTo>
                  <a:cubicBezTo>
                    <a:pt x="5558" y="19769"/>
                    <a:pt x="5278" y="19793"/>
                    <a:pt x="5014" y="19793"/>
                  </a:cubicBezTo>
                  <a:cubicBezTo>
                    <a:pt x="3952" y="19793"/>
                    <a:pt x="3144" y="19400"/>
                    <a:pt x="2565" y="18603"/>
                  </a:cubicBezTo>
                  <a:cubicBezTo>
                    <a:pt x="1845" y="17612"/>
                    <a:pt x="1204" y="15941"/>
                    <a:pt x="1204" y="10424"/>
                  </a:cubicBezTo>
                  <a:cubicBezTo>
                    <a:pt x="1204" y="5528"/>
                    <a:pt x="2606" y="3298"/>
                    <a:pt x="3930" y="1622"/>
                  </a:cubicBezTo>
                  <a:cubicBezTo>
                    <a:pt x="4212" y="1311"/>
                    <a:pt x="4250" y="695"/>
                    <a:pt x="4011" y="321"/>
                  </a:cubicBezTo>
                  <a:cubicBezTo>
                    <a:pt x="3898" y="112"/>
                    <a:pt x="3732" y="0"/>
                    <a:pt x="3565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22" name="Google Shape;572;p50"/>
            <p:cNvSpPr/>
            <p:nvPr/>
          </p:nvSpPr>
          <p:spPr>
            <a:xfrm>
              <a:off x="81059" y="125507"/>
              <a:ext cx="242851" cy="2222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7" h="21600" extrusionOk="0">
                  <a:moveTo>
                    <a:pt x="8767" y="0"/>
                  </a:moveTo>
                  <a:cubicBezTo>
                    <a:pt x="5775" y="0"/>
                    <a:pt x="1584" y="1633"/>
                    <a:pt x="1584" y="4898"/>
                  </a:cubicBezTo>
                  <a:cubicBezTo>
                    <a:pt x="1616" y="6218"/>
                    <a:pt x="1081" y="7435"/>
                    <a:pt x="167" y="8233"/>
                  </a:cubicBezTo>
                  <a:cubicBezTo>
                    <a:pt x="-203" y="8617"/>
                    <a:pt x="106" y="9169"/>
                    <a:pt x="486" y="9169"/>
                  </a:cubicBezTo>
                  <a:cubicBezTo>
                    <a:pt x="589" y="9169"/>
                    <a:pt x="695" y="9128"/>
                    <a:pt x="797" y="9033"/>
                  </a:cubicBezTo>
                  <a:cubicBezTo>
                    <a:pt x="1932" y="8026"/>
                    <a:pt x="2561" y="6496"/>
                    <a:pt x="2529" y="4898"/>
                  </a:cubicBezTo>
                  <a:cubicBezTo>
                    <a:pt x="2529" y="2848"/>
                    <a:pt x="5459" y="1007"/>
                    <a:pt x="8767" y="1007"/>
                  </a:cubicBezTo>
                  <a:cubicBezTo>
                    <a:pt x="12104" y="1007"/>
                    <a:pt x="15002" y="2812"/>
                    <a:pt x="15002" y="4898"/>
                  </a:cubicBezTo>
                  <a:cubicBezTo>
                    <a:pt x="15002" y="7574"/>
                    <a:pt x="16389" y="8755"/>
                    <a:pt x="17712" y="9866"/>
                  </a:cubicBezTo>
                  <a:cubicBezTo>
                    <a:pt x="19129" y="11083"/>
                    <a:pt x="20452" y="12229"/>
                    <a:pt x="20452" y="15355"/>
                  </a:cubicBezTo>
                  <a:cubicBezTo>
                    <a:pt x="20452" y="17092"/>
                    <a:pt x="20326" y="18967"/>
                    <a:pt x="19380" y="19907"/>
                  </a:cubicBezTo>
                  <a:cubicBezTo>
                    <a:pt x="18936" y="20369"/>
                    <a:pt x="18314" y="20576"/>
                    <a:pt x="17505" y="20576"/>
                  </a:cubicBezTo>
                  <a:cubicBezTo>
                    <a:pt x="17282" y="20576"/>
                    <a:pt x="17048" y="20560"/>
                    <a:pt x="16799" y="20530"/>
                  </a:cubicBezTo>
                  <a:cubicBezTo>
                    <a:pt x="15821" y="20391"/>
                    <a:pt x="15286" y="19975"/>
                    <a:pt x="14466" y="19490"/>
                  </a:cubicBezTo>
                  <a:cubicBezTo>
                    <a:pt x="14382" y="19436"/>
                    <a:pt x="14301" y="19411"/>
                    <a:pt x="14227" y="19411"/>
                  </a:cubicBezTo>
                  <a:cubicBezTo>
                    <a:pt x="13817" y="19411"/>
                    <a:pt x="13575" y="20100"/>
                    <a:pt x="14027" y="20391"/>
                  </a:cubicBezTo>
                  <a:cubicBezTo>
                    <a:pt x="14846" y="20879"/>
                    <a:pt x="15508" y="21399"/>
                    <a:pt x="16673" y="21537"/>
                  </a:cubicBezTo>
                  <a:cubicBezTo>
                    <a:pt x="16942" y="21578"/>
                    <a:pt x="17211" y="21600"/>
                    <a:pt x="17480" y="21600"/>
                  </a:cubicBezTo>
                  <a:cubicBezTo>
                    <a:pt x="18405" y="21600"/>
                    <a:pt x="19301" y="21344"/>
                    <a:pt x="20010" y="20669"/>
                  </a:cubicBezTo>
                  <a:cubicBezTo>
                    <a:pt x="21239" y="19490"/>
                    <a:pt x="21397" y="17405"/>
                    <a:pt x="21397" y="15319"/>
                  </a:cubicBezTo>
                  <a:cubicBezTo>
                    <a:pt x="21397" y="11742"/>
                    <a:pt x="19726" y="10318"/>
                    <a:pt x="18247" y="9066"/>
                  </a:cubicBezTo>
                  <a:lnTo>
                    <a:pt x="18277" y="9066"/>
                  </a:lnTo>
                  <a:cubicBezTo>
                    <a:pt x="17018" y="7990"/>
                    <a:pt x="15947" y="7051"/>
                    <a:pt x="15947" y="4898"/>
                  </a:cubicBezTo>
                  <a:cubicBezTo>
                    <a:pt x="15947" y="1633"/>
                    <a:pt x="11758" y="0"/>
                    <a:pt x="8767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23" name="Google Shape;573;p50"/>
            <p:cNvSpPr/>
            <p:nvPr/>
          </p:nvSpPr>
          <p:spPr>
            <a:xfrm>
              <a:off x="28" y="80458"/>
              <a:ext cx="88640" cy="120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04" y="1929"/>
                  </a:moveTo>
                  <a:cubicBezTo>
                    <a:pt x="17074" y="1929"/>
                    <a:pt x="18985" y="6619"/>
                    <a:pt x="18985" y="10347"/>
                  </a:cubicBezTo>
                  <a:cubicBezTo>
                    <a:pt x="18985" y="16135"/>
                    <a:pt x="15244" y="19736"/>
                    <a:pt x="11756" y="19736"/>
                  </a:cubicBezTo>
                  <a:cubicBezTo>
                    <a:pt x="7318" y="19736"/>
                    <a:pt x="2608" y="14910"/>
                    <a:pt x="2608" y="10347"/>
                  </a:cubicBezTo>
                  <a:cubicBezTo>
                    <a:pt x="2608" y="5591"/>
                    <a:pt x="7666" y="1929"/>
                    <a:pt x="12104" y="1929"/>
                  </a:cubicBezTo>
                  <a:close/>
                  <a:moveTo>
                    <a:pt x="12104" y="0"/>
                  </a:moveTo>
                  <a:cubicBezTo>
                    <a:pt x="6267" y="0"/>
                    <a:pt x="0" y="4564"/>
                    <a:pt x="0" y="10347"/>
                  </a:cubicBezTo>
                  <a:cubicBezTo>
                    <a:pt x="0" y="16069"/>
                    <a:pt x="5837" y="21600"/>
                    <a:pt x="11756" y="21600"/>
                  </a:cubicBezTo>
                  <a:cubicBezTo>
                    <a:pt x="17859" y="21600"/>
                    <a:pt x="21600" y="15812"/>
                    <a:pt x="21600" y="10286"/>
                  </a:cubicBezTo>
                  <a:lnTo>
                    <a:pt x="21518" y="10347"/>
                  </a:lnTo>
                  <a:cubicBezTo>
                    <a:pt x="21518" y="5269"/>
                    <a:pt x="18637" y="0"/>
                    <a:pt x="12104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24" name="Google Shape;574;p50"/>
            <p:cNvSpPr/>
            <p:nvPr/>
          </p:nvSpPr>
          <p:spPr>
            <a:xfrm>
              <a:off x="272782" y="80458"/>
              <a:ext cx="88669" cy="120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93" y="1864"/>
                  </a:moveTo>
                  <a:cubicBezTo>
                    <a:pt x="13847" y="1864"/>
                    <a:pt x="18986" y="5526"/>
                    <a:pt x="18986" y="10286"/>
                  </a:cubicBezTo>
                  <a:cubicBezTo>
                    <a:pt x="18986" y="14850"/>
                    <a:pt x="14284" y="19671"/>
                    <a:pt x="9841" y="19671"/>
                  </a:cubicBezTo>
                  <a:cubicBezTo>
                    <a:pt x="6361" y="19671"/>
                    <a:pt x="2614" y="16135"/>
                    <a:pt x="2614" y="10286"/>
                  </a:cubicBezTo>
                  <a:cubicBezTo>
                    <a:pt x="2614" y="6559"/>
                    <a:pt x="4443" y="1864"/>
                    <a:pt x="9493" y="1864"/>
                  </a:cubicBezTo>
                  <a:close/>
                  <a:moveTo>
                    <a:pt x="9493" y="0"/>
                  </a:moveTo>
                  <a:cubicBezTo>
                    <a:pt x="2873" y="0"/>
                    <a:pt x="0" y="5335"/>
                    <a:pt x="0" y="10286"/>
                  </a:cubicBezTo>
                  <a:cubicBezTo>
                    <a:pt x="0" y="15878"/>
                    <a:pt x="3658" y="21600"/>
                    <a:pt x="9841" y="21600"/>
                  </a:cubicBezTo>
                  <a:cubicBezTo>
                    <a:pt x="15765" y="21600"/>
                    <a:pt x="21600" y="15943"/>
                    <a:pt x="21600" y="10286"/>
                  </a:cubicBezTo>
                  <a:cubicBezTo>
                    <a:pt x="21600" y="4629"/>
                    <a:pt x="15328" y="0"/>
                    <a:pt x="9493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25" name="Google Shape;575;p50"/>
            <p:cNvSpPr/>
            <p:nvPr/>
          </p:nvSpPr>
          <p:spPr>
            <a:xfrm>
              <a:off x="86174" y="28"/>
              <a:ext cx="88668" cy="1201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07" y="1930"/>
                  </a:moveTo>
                  <a:cubicBezTo>
                    <a:pt x="17068" y="1930"/>
                    <a:pt x="18986" y="6621"/>
                    <a:pt x="18986" y="10349"/>
                  </a:cubicBezTo>
                  <a:cubicBezTo>
                    <a:pt x="18986" y="16138"/>
                    <a:pt x="15239" y="19736"/>
                    <a:pt x="11759" y="19736"/>
                  </a:cubicBezTo>
                  <a:cubicBezTo>
                    <a:pt x="7316" y="19736"/>
                    <a:pt x="2614" y="14914"/>
                    <a:pt x="2614" y="10349"/>
                  </a:cubicBezTo>
                  <a:cubicBezTo>
                    <a:pt x="2614" y="5593"/>
                    <a:pt x="7664" y="1930"/>
                    <a:pt x="12107" y="1930"/>
                  </a:cubicBezTo>
                  <a:close/>
                  <a:moveTo>
                    <a:pt x="12107" y="0"/>
                  </a:moveTo>
                  <a:cubicBezTo>
                    <a:pt x="6272" y="0"/>
                    <a:pt x="0" y="4565"/>
                    <a:pt x="0" y="10349"/>
                  </a:cubicBezTo>
                  <a:cubicBezTo>
                    <a:pt x="0" y="16073"/>
                    <a:pt x="5835" y="21600"/>
                    <a:pt x="11759" y="21600"/>
                  </a:cubicBezTo>
                  <a:cubicBezTo>
                    <a:pt x="17853" y="21600"/>
                    <a:pt x="21600" y="15881"/>
                    <a:pt x="21600" y="10349"/>
                  </a:cubicBezTo>
                  <a:cubicBezTo>
                    <a:pt x="21600" y="5270"/>
                    <a:pt x="18638" y="0"/>
                    <a:pt x="12107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26" name="Google Shape;576;p50"/>
            <p:cNvSpPr/>
            <p:nvPr/>
          </p:nvSpPr>
          <p:spPr>
            <a:xfrm>
              <a:off x="186636" y="28"/>
              <a:ext cx="88640" cy="1201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96" y="0"/>
                  </a:moveTo>
                  <a:cubicBezTo>
                    <a:pt x="2785" y="0"/>
                    <a:pt x="0" y="5401"/>
                    <a:pt x="0" y="10349"/>
                  </a:cubicBezTo>
                  <a:cubicBezTo>
                    <a:pt x="0" y="15881"/>
                    <a:pt x="3659" y="21600"/>
                    <a:pt x="9755" y="21600"/>
                  </a:cubicBezTo>
                  <a:lnTo>
                    <a:pt x="9844" y="21600"/>
                  </a:lnTo>
                  <a:cubicBezTo>
                    <a:pt x="15763" y="21600"/>
                    <a:pt x="21600" y="16007"/>
                    <a:pt x="21600" y="10349"/>
                  </a:cubicBezTo>
                  <a:cubicBezTo>
                    <a:pt x="21518" y="8424"/>
                    <a:pt x="20904" y="6555"/>
                    <a:pt x="19600" y="4948"/>
                  </a:cubicBezTo>
                  <a:cubicBezTo>
                    <a:pt x="19320" y="4600"/>
                    <a:pt x="18910" y="4454"/>
                    <a:pt x="18507" y="4454"/>
                  </a:cubicBezTo>
                  <a:cubicBezTo>
                    <a:pt x="17640" y="4454"/>
                    <a:pt x="16801" y="5124"/>
                    <a:pt x="17333" y="5915"/>
                  </a:cubicBezTo>
                  <a:cubicBezTo>
                    <a:pt x="18378" y="7266"/>
                    <a:pt x="18992" y="8742"/>
                    <a:pt x="18992" y="10349"/>
                  </a:cubicBezTo>
                  <a:cubicBezTo>
                    <a:pt x="18992" y="14914"/>
                    <a:pt x="14200" y="19736"/>
                    <a:pt x="9755" y="19736"/>
                  </a:cubicBezTo>
                  <a:cubicBezTo>
                    <a:pt x="6267" y="19736"/>
                    <a:pt x="2526" y="16138"/>
                    <a:pt x="2526" y="10349"/>
                  </a:cubicBezTo>
                  <a:cubicBezTo>
                    <a:pt x="2526" y="6621"/>
                    <a:pt x="4437" y="1930"/>
                    <a:pt x="9496" y="1930"/>
                  </a:cubicBezTo>
                  <a:cubicBezTo>
                    <a:pt x="11148" y="1930"/>
                    <a:pt x="12718" y="2378"/>
                    <a:pt x="14111" y="3149"/>
                  </a:cubicBezTo>
                  <a:cubicBezTo>
                    <a:pt x="14343" y="3265"/>
                    <a:pt x="14575" y="3315"/>
                    <a:pt x="14794" y="3315"/>
                  </a:cubicBezTo>
                  <a:cubicBezTo>
                    <a:pt x="15831" y="3315"/>
                    <a:pt x="16596" y="2242"/>
                    <a:pt x="15592" y="1607"/>
                  </a:cubicBezTo>
                  <a:cubicBezTo>
                    <a:pt x="13852" y="579"/>
                    <a:pt x="11674" y="66"/>
                    <a:pt x="9496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441;p46"/>
          <p:cNvSpPr/>
          <p:nvPr/>
        </p:nvSpPr>
        <p:spPr>
          <a:xfrm flipH="1">
            <a:off x="709824" y="1726600"/>
            <a:ext cx="1" cy="115590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grpSp>
        <p:nvGrpSpPr>
          <p:cNvPr id="736" name="Google Shape;442;p46"/>
          <p:cNvGrpSpPr/>
          <p:nvPr/>
        </p:nvGrpSpPr>
        <p:grpSpPr>
          <a:xfrm>
            <a:off x="532520" y="3048030"/>
            <a:ext cx="361423" cy="347947"/>
            <a:chOff x="28" y="28"/>
            <a:chExt cx="361421" cy="347945"/>
          </a:xfrm>
        </p:grpSpPr>
        <p:sp>
          <p:nvSpPr>
            <p:cNvPr id="730" name="Google Shape;443;p46"/>
            <p:cNvSpPr/>
            <p:nvPr/>
          </p:nvSpPr>
          <p:spPr>
            <a:xfrm>
              <a:off x="37203" y="223391"/>
              <a:ext cx="190266" cy="1245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0" h="21600" extrusionOk="0">
                  <a:moveTo>
                    <a:pt x="3565" y="0"/>
                  </a:moveTo>
                  <a:cubicBezTo>
                    <a:pt x="3439" y="0"/>
                    <a:pt x="3313" y="63"/>
                    <a:pt x="3210" y="199"/>
                  </a:cubicBezTo>
                  <a:cubicBezTo>
                    <a:pt x="1525" y="2302"/>
                    <a:pt x="0" y="4969"/>
                    <a:pt x="0" y="10424"/>
                  </a:cubicBezTo>
                  <a:cubicBezTo>
                    <a:pt x="0" y="14144"/>
                    <a:pt x="201" y="17802"/>
                    <a:pt x="1764" y="19968"/>
                  </a:cubicBezTo>
                  <a:cubicBezTo>
                    <a:pt x="2678" y="21187"/>
                    <a:pt x="3845" y="21600"/>
                    <a:pt x="5039" y="21600"/>
                  </a:cubicBezTo>
                  <a:cubicBezTo>
                    <a:pt x="5366" y="21600"/>
                    <a:pt x="5693" y="21571"/>
                    <a:pt x="6017" y="21517"/>
                  </a:cubicBezTo>
                  <a:cubicBezTo>
                    <a:pt x="9425" y="20901"/>
                    <a:pt x="9104" y="17301"/>
                    <a:pt x="16086" y="17301"/>
                  </a:cubicBezTo>
                  <a:cubicBezTo>
                    <a:pt x="16237" y="17297"/>
                    <a:pt x="16391" y="17297"/>
                    <a:pt x="16542" y="17297"/>
                  </a:cubicBezTo>
                  <a:cubicBezTo>
                    <a:pt x="17916" y="17297"/>
                    <a:pt x="19283" y="17544"/>
                    <a:pt x="20619" y="18049"/>
                  </a:cubicBezTo>
                  <a:cubicBezTo>
                    <a:pt x="20679" y="18074"/>
                    <a:pt x="20739" y="18083"/>
                    <a:pt x="20795" y="18083"/>
                  </a:cubicBezTo>
                  <a:cubicBezTo>
                    <a:pt x="21421" y="18083"/>
                    <a:pt x="21600" y="16597"/>
                    <a:pt x="20899" y="16311"/>
                  </a:cubicBezTo>
                  <a:lnTo>
                    <a:pt x="20899" y="16252"/>
                  </a:lnTo>
                  <a:cubicBezTo>
                    <a:pt x="19491" y="15694"/>
                    <a:pt x="18048" y="15436"/>
                    <a:pt x="16573" y="15436"/>
                  </a:cubicBezTo>
                  <a:cubicBezTo>
                    <a:pt x="16410" y="15436"/>
                    <a:pt x="16250" y="15436"/>
                    <a:pt x="16086" y="15446"/>
                  </a:cubicBezTo>
                  <a:cubicBezTo>
                    <a:pt x="8906" y="15446"/>
                    <a:pt x="8783" y="19162"/>
                    <a:pt x="5857" y="19720"/>
                  </a:cubicBezTo>
                  <a:cubicBezTo>
                    <a:pt x="5558" y="19769"/>
                    <a:pt x="5278" y="19793"/>
                    <a:pt x="5014" y="19793"/>
                  </a:cubicBezTo>
                  <a:cubicBezTo>
                    <a:pt x="3952" y="19793"/>
                    <a:pt x="3144" y="19400"/>
                    <a:pt x="2565" y="18603"/>
                  </a:cubicBezTo>
                  <a:cubicBezTo>
                    <a:pt x="1845" y="17612"/>
                    <a:pt x="1204" y="15941"/>
                    <a:pt x="1204" y="10424"/>
                  </a:cubicBezTo>
                  <a:cubicBezTo>
                    <a:pt x="1204" y="5528"/>
                    <a:pt x="2606" y="3298"/>
                    <a:pt x="3930" y="1622"/>
                  </a:cubicBezTo>
                  <a:cubicBezTo>
                    <a:pt x="4212" y="1311"/>
                    <a:pt x="4250" y="695"/>
                    <a:pt x="4011" y="321"/>
                  </a:cubicBezTo>
                  <a:cubicBezTo>
                    <a:pt x="3898" y="112"/>
                    <a:pt x="3732" y="0"/>
                    <a:pt x="3565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31" name="Google Shape;444;p46"/>
            <p:cNvSpPr/>
            <p:nvPr/>
          </p:nvSpPr>
          <p:spPr>
            <a:xfrm>
              <a:off x="81059" y="125507"/>
              <a:ext cx="242851" cy="2222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7" h="21600" extrusionOk="0">
                  <a:moveTo>
                    <a:pt x="8767" y="0"/>
                  </a:moveTo>
                  <a:cubicBezTo>
                    <a:pt x="5775" y="0"/>
                    <a:pt x="1584" y="1633"/>
                    <a:pt x="1584" y="4898"/>
                  </a:cubicBezTo>
                  <a:cubicBezTo>
                    <a:pt x="1616" y="6218"/>
                    <a:pt x="1081" y="7435"/>
                    <a:pt x="167" y="8233"/>
                  </a:cubicBezTo>
                  <a:cubicBezTo>
                    <a:pt x="-203" y="8617"/>
                    <a:pt x="106" y="9169"/>
                    <a:pt x="486" y="9169"/>
                  </a:cubicBezTo>
                  <a:cubicBezTo>
                    <a:pt x="589" y="9169"/>
                    <a:pt x="695" y="9128"/>
                    <a:pt x="797" y="9033"/>
                  </a:cubicBezTo>
                  <a:cubicBezTo>
                    <a:pt x="1932" y="8026"/>
                    <a:pt x="2561" y="6496"/>
                    <a:pt x="2529" y="4898"/>
                  </a:cubicBezTo>
                  <a:cubicBezTo>
                    <a:pt x="2529" y="2848"/>
                    <a:pt x="5459" y="1007"/>
                    <a:pt x="8767" y="1007"/>
                  </a:cubicBezTo>
                  <a:cubicBezTo>
                    <a:pt x="12104" y="1007"/>
                    <a:pt x="15002" y="2812"/>
                    <a:pt x="15002" y="4898"/>
                  </a:cubicBezTo>
                  <a:cubicBezTo>
                    <a:pt x="15002" y="7574"/>
                    <a:pt x="16389" y="8755"/>
                    <a:pt x="17712" y="9866"/>
                  </a:cubicBezTo>
                  <a:cubicBezTo>
                    <a:pt x="19129" y="11083"/>
                    <a:pt x="20452" y="12229"/>
                    <a:pt x="20452" y="15355"/>
                  </a:cubicBezTo>
                  <a:cubicBezTo>
                    <a:pt x="20452" y="17092"/>
                    <a:pt x="20326" y="18967"/>
                    <a:pt x="19380" y="19907"/>
                  </a:cubicBezTo>
                  <a:cubicBezTo>
                    <a:pt x="18936" y="20369"/>
                    <a:pt x="18314" y="20576"/>
                    <a:pt x="17505" y="20576"/>
                  </a:cubicBezTo>
                  <a:cubicBezTo>
                    <a:pt x="17282" y="20576"/>
                    <a:pt x="17048" y="20560"/>
                    <a:pt x="16799" y="20530"/>
                  </a:cubicBezTo>
                  <a:cubicBezTo>
                    <a:pt x="15821" y="20391"/>
                    <a:pt x="15286" y="19975"/>
                    <a:pt x="14466" y="19490"/>
                  </a:cubicBezTo>
                  <a:cubicBezTo>
                    <a:pt x="14382" y="19436"/>
                    <a:pt x="14301" y="19411"/>
                    <a:pt x="14227" y="19411"/>
                  </a:cubicBezTo>
                  <a:cubicBezTo>
                    <a:pt x="13817" y="19411"/>
                    <a:pt x="13575" y="20100"/>
                    <a:pt x="14027" y="20391"/>
                  </a:cubicBezTo>
                  <a:cubicBezTo>
                    <a:pt x="14846" y="20879"/>
                    <a:pt x="15508" y="21399"/>
                    <a:pt x="16673" y="21537"/>
                  </a:cubicBezTo>
                  <a:cubicBezTo>
                    <a:pt x="16942" y="21578"/>
                    <a:pt x="17211" y="21600"/>
                    <a:pt x="17480" y="21600"/>
                  </a:cubicBezTo>
                  <a:cubicBezTo>
                    <a:pt x="18405" y="21600"/>
                    <a:pt x="19301" y="21344"/>
                    <a:pt x="20010" y="20669"/>
                  </a:cubicBezTo>
                  <a:cubicBezTo>
                    <a:pt x="21239" y="19490"/>
                    <a:pt x="21397" y="17405"/>
                    <a:pt x="21397" y="15319"/>
                  </a:cubicBezTo>
                  <a:cubicBezTo>
                    <a:pt x="21397" y="11742"/>
                    <a:pt x="19726" y="10318"/>
                    <a:pt x="18247" y="9066"/>
                  </a:cubicBezTo>
                  <a:lnTo>
                    <a:pt x="18277" y="9066"/>
                  </a:lnTo>
                  <a:cubicBezTo>
                    <a:pt x="17018" y="7990"/>
                    <a:pt x="15947" y="7051"/>
                    <a:pt x="15947" y="4898"/>
                  </a:cubicBezTo>
                  <a:cubicBezTo>
                    <a:pt x="15947" y="1633"/>
                    <a:pt x="11758" y="0"/>
                    <a:pt x="8767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32" name="Google Shape;445;p46"/>
            <p:cNvSpPr/>
            <p:nvPr/>
          </p:nvSpPr>
          <p:spPr>
            <a:xfrm>
              <a:off x="28" y="80458"/>
              <a:ext cx="88640" cy="120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04" y="1929"/>
                  </a:moveTo>
                  <a:cubicBezTo>
                    <a:pt x="17074" y="1929"/>
                    <a:pt x="18985" y="6619"/>
                    <a:pt x="18985" y="10347"/>
                  </a:cubicBezTo>
                  <a:cubicBezTo>
                    <a:pt x="18985" y="16135"/>
                    <a:pt x="15244" y="19736"/>
                    <a:pt x="11756" y="19736"/>
                  </a:cubicBezTo>
                  <a:cubicBezTo>
                    <a:pt x="7318" y="19736"/>
                    <a:pt x="2608" y="14910"/>
                    <a:pt x="2608" y="10347"/>
                  </a:cubicBezTo>
                  <a:cubicBezTo>
                    <a:pt x="2608" y="5591"/>
                    <a:pt x="7666" y="1929"/>
                    <a:pt x="12104" y="1929"/>
                  </a:cubicBezTo>
                  <a:close/>
                  <a:moveTo>
                    <a:pt x="12104" y="0"/>
                  </a:moveTo>
                  <a:cubicBezTo>
                    <a:pt x="6267" y="0"/>
                    <a:pt x="0" y="4564"/>
                    <a:pt x="0" y="10347"/>
                  </a:cubicBezTo>
                  <a:cubicBezTo>
                    <a:pt x="0" y="16069"/>
                    <a:pt x="5837" y="21600"/>
                    <a:pt x="11756" y="21600"/>
                  </a:cubicBezTo>
                  <a:cubicBezTo>
                    <a:pt x="17859" y="21600"/>
                    <a:pt x="21600" y="15812"/>
                    <a:pt x="21600" y="10286"/>
                  </a:cubicBezTo>
                  <a:lnTo>
                    <a:pt x="21518" y="10347"/>
                  </a:lnTo>
                  <a:cubicBezTo>
                    <a:pt x="21518" y="5269"/>
                    <a:pt x="18637" y="0"/>
                    <a:pt x="12104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33" name="Google Shape;446;p46"/>
            <p:cNvSpPr/>
            <p:nvPr/>
          </p:nvSpPr>
          <p:spPr>
            <a:xfrm>
              <a:off x="272782" y="80458"/>
              <a:ext cx="88669" cy="120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93" y="1864"/>
                  </a:moveTo>
                  <a:cubicBezTo>
                    <a:pt x="13847" y="1864"/>
                    <a:pt x="18986" y="5526"/>
                    <a:pt x="18986" y="10286"/>
                  </a:cubicBezTo>
                  <a:cubicBezTo>
                    <a:pt x="18986" y="14850"/>
                    <a:pt x="14284" y="19671"/>
                    <a:pt x="9841" y="19671"/>
                  </a:cubicBezTo>
                  <a:cubicBezTo>
                    <a:pt x="6361" y="19671"/>
                    <a:pt x="2614" y="16135"/>
                    <a:pt x="2614" y="10286"/>
                  </a:cubicBezTo>
                  <a:cubicBezTo>
                    <a:pt x="2614" y="6559"/>
                    <a:pt x="4443" y="1864"/>
                    <a:pt x="9493" y="1864"/>
                  </a:cubicBezTo>
                  <a:close/>
                  <a:moveTo>
                    <a:pt x="9493" y="0"/>
                  </a:moveTo>
                  <a:cubicBezTo>
                    <a:pt x="2873" y="0"/>
                    <a:pt x="0" y="5335"/>
                    <a:pt x="0" y="10286"/>
                  </a:cubicBezTo>
                  <a:cubicBezTo>
                    <a:pt x="0" y="15878"/>
                    <a:pt x="3658" y="21600"/>
                    <a:pt x="9841" y="21600"/>
                  </a:cubicBezTo>
                  <a:cubicBezTo>
                    <a:pt x="15765" y="21600"/>
                    <a:pt x="21600" y="15943"/>
                    <a:pt x="21600" y="10286"/>
                  </a:cubicBezTo>
                  <a:cubicBezTo>
                    <a:pt x="21600" y="4629"/>
                    <a:pt x="15328" y="0"/>
                    <a:pt x="9493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34" name="Google Shape;447;p46"/>
            <p:cNvSpPr/>
            <p:nvPr/>
          </p:nvSpPr>
          <p:spPr>
            <a:xfrm>
              <a:off x="86174" y="28"/>
              <a:ext cx="88668" cy="1201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07" y="1930"/>
                  </a:moveTo>
                  <a:cubicBezTo>
                    <a:pt x="17068" y="1930"/>
                    <a:pt x="18986" y="6621"/>
                    <a:pt x="18986" y="10349"/>
                  </a:cubicBezTo>
                  <a:cubicBezTo>
                    <a:pt x="18986" y="16138"/>
                    <a:pt x="15239" y="19736"/>
                    <a:pt x="11759" y="19736"/>
                  </a:cubicBezTo>
                  <a:cubicBezTo>
                    <a:pt x="7316" y="19736"/>
                    <a:pt x="2614" y="14914"/>
                    <a:pt x="2614" y="10349"/>
                  </a:cubicBezTo>
                  <a:cubicBezTo>
                    <a:pt x="2614" y="5593"/>
                    <a:pt x="7664" y="1930"/>
                    <a:pt x="12107" y="1930"/>
                  </a:cubicBezTo>
                  <a:close/>
                  <a:moveTo>
                    <a:pt x="12107" y="0"/>
                  </a:moveTo>
                  <a:cubicBezTo>
                    <a:pt x="6272" y="0"/>
                    <a:pt x="0" y="4565"/>
                    <a:pt x="0" y="10349"/>
                  </a:cubicBezTo>
                  <a:cubicBezTo>
                    <a:pt x="0" y="16073"/>
                    <a:pt x="5835" y="21600"/>
                    <a:pt x="11759" y="21600"/>
                  </a:cubicBezTo>
                  <a:cubicBezTo>
                    <a:pt x="17853" y="21600"/>
                    <a:pt x="21600" y="15881"/>
                    <a:pt x="21600" y="10349"/>
                  </a:cubicBezTo>
                  <a:cubicBezTo>
                    <a:pt x="21600" y="5270"/>
                    <a:pt x="18638" y="0"/>
                    <a:pt x="12107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35" name="Google Shape;448;p46"/>
            <p:cNvSpPr/>
            <p:nvPr/>
          </p:nvSpPr>
          <p:spPr>
            <a:xfrm>
              <a:off x="186636" y="28"/>
              <a:ext cx="88640" cy="1201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96" y="0"/>
                  </a:moveTo>
                  <a:cubicBezTo>
                    <a:pt x="2785" y="0"/>
                    <a:pt x="0" y="5401"/>
                    <a:pt x="0" y="10349"/>
                  </a:cubicBezTo>
                  <a:cubicBezTo>
                    <a:pt x="0" y="15881"/>
                    <a:pt x="3659" y="21600"/>
                    <a:pt x="9755" y="21600"/>
                  </a:cubicBezTo>
                  <a:lnTo>
                    <a:pt x="9844" y="21600"/>
                  </a:lnTo>
                  <a:cubicBezTo>
                    <a:pt x="15763" y="21600"/>
                    <a:pt x="21600" y="16007"/>
                    <a:pt x="21600" y="10349"/>
                  </a:cubicBezTo>
                  <a:cubicBezTo>
                    <a:pt x="21518" y="8424"/>
                    <a:pt x="20904" y="6555"/>
                    <a:pt x="19600" y="4948"/>
                  </a:cubicBezTo>
                  <a:cubicBezTo>
                    <a:pt x="19320" y="4600"/>
                    <a:pt x="18910" y="4454"/>
                    <a:pt x="18507" y="4454"/>
                  </a:cubicBezTo>
                  <a:cubicBezTo>
                    <a:pt x="17640" y="4454"/>
                    <a:pt x="16801" y="5124"/>
                    <a:pt x="17333" y="5915"/>
                  </a:cubicBezTo>
                  <a:cubicBezTo>
                    <a:pt x="18378" y="7266"/>
                    <a:pt x="18992" y="8742"/>
                    <a:pt x="18992" y="10349"/>
                  </a:cubicBezTo>
                  <a:cubicBezTo>
                    <a:pt x="18992" y="14914"/>
                    <a:pt x="14200" y="19736"/>
                    <a:pt x="9755" y="19736"/>
                  </a:cubicBezTo>
                  <a:cubicBezTo>
                    <a:pt x="6267" y="19736"/>
                    <a:pt x="2526" y="16138"/>
                    <a:pt x="2526" y="10349"/>
                  </a:cubicBezTo>
                  <a:cubicBezTo>
                    <a:pt x="2526" y="6621"/>
                    <a:pt x="4437" y="1930"/>
                    <a:pt x="9496" y="1930"/>
                  </a:cubicBezTo>
                  <a:cubicBezTo>
                    <a:pt x="11148" y="1930"/>
                    <a:pt x="12718" y="2378"/>
                    <a:pt x="14111" y="3149"/>
                  </a:cubicBezTo>
                  <a:cubicBezTo>
                    <a:pt x="14343" y="3265"/>
                    <a:pt x="14575" y="3315"/>
                    <a:pt x="14794" y="3315"/>
                  </a:cubicBezTo>
                  <a:cubicBezTo>
                    <a:pt x="15831" y="3315"/>
                    <a:pt x="16596" y="2242"/>
                    <a:pt x="15592" y="1607"/>
                  </a:cubicBezTo>
                  <a:cubicBezTo>
                    <a:pt x="13852" y="579"/>
                    <a:pt x="11674" y="66"/>
                    <a:pt x="9496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737" name="Google Shape;420;p46"/>
          <p:cNvSpPr txBox="1">
            <a:spLocks noGrp="1"/>
          </p:cNvSpPr>
          <p:nvPr>
            <p:ph type="title"/>
          </p:nvPr>
        </p:nvSpPr>
        <p:spPr>
          <a:xfrm>
            <a:off x="474316" y="412886"/>
            <a:ext cx="8195368" cy="891461"/>
          </a:xfrm>
          <a:prstGeom prst="rect">
            <a:avLst/>
          </a:prstGeom>
        </p:spPr>
        <p:txBody>
          <a:bodyPr/>
          <a:lstStyle>
            <a:lvl1pPr defTabSz="722376">
              <a:defRPr sz="2133"/>
            </a:lvl1pPr>
          </a:lstStyle>
          <a:p>
            <a:r>
              <a:t>成員心得</a:t>
            </a:r>
          </a:p>
        </p:txBody>
      </p:sp>
      <p:sp>
        <p:nvSpPr>
          <p:cNvPr id="738" name="楊子誼…"/>
          <p:cNvSpPr txBox="1"/>
          <p:nvPr/>
        </p:nvSpPr>
        <p:spPr>
          <a:xfrm>
            <a:off x="1160982" y="1284527"/>
            <a:ext cx="6244209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r>
              <a:t>楊子誼</a:t>
            </a:r>
          </a:p>
          <a:p>
            <a:pPr defTabSz="457200"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這次競賽讓我學習到Python和AI模型應用並且有做出來，雖然找模型過程中花很多時間很累。</a:t>
            </a:r>
          </a:p>
        </p:txBody>
      </p:sp>
      <p:sp>
        <p:nvSpPr>
          <p:cNvPr id="739" name="劉宇博…"/>
          <p:cNvSpPr txBox="1"/>
          <p:nvPr/>
        </p:nvSpPr>
        <p:spPr>
          <a:xfrm>
            <a:off x="1160982" y="1976512"/>
            <a:ext cx="527035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r>
              <a:t>劉宇博</a:t>
            </a:r>
          </a:p>
          <a:p>
            <a:pPr defTabSz="457200"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參與開發過程中，我理解到IoT和AI如何結合來改善寵物照護體驗，收穫豐富。</a:t>
            </a:r>
          </a:p>
        </p:txBody>
      </p:sp>
      <p:sp>
        <p:nvSpPr>
          <p:cNvPr id="740" name="石芮臣…"/>
          <p:cNvSpPr txBox="1"/>
          <p:nvPr/>
        </p:nvSpPr>
        <p:spPr>
          <a:xfrm>
            <a:off x="1160982" y="2668496"/>
            <a:ext cx="524505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r>
              <a:t>石芮臣</a:t>
            </a:r>
          </a:p>
          <a:p>
            <a:pPr defTabSz="457200"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本來就有學過一些電路，但這次用Arduino搭配藍牙傳送數據是學校沒有教的。</a:t>
            </a:r>
          </a:p>
        </p:txBody>
      </p:sp>
      <p:sp>
        <p:nvSpPr>
          <p:cNvPr id="741" name="李宥承…"/>
          <p:cNvSpPr txBox="1"/>
          <p:nvPr/>
        </p:nvSpPr>
        <p:spPr>
          <a:xfrm>
            <a:off x="1160982" y="3360480"/>
            <a:ext cx="48895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r>
              <a:t>李宥承</a:t>
            </a:r>
          </a:p>
          <a:p>
            <a:pPr defTabSz="457200"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這次競賽比較多在協助報告，很感謝老師給我參考模板與教我做投影片。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78;p48"/>
          <p:cNvSpPr txBox="1">
            <a:spLocks noGrp="1"/>
          </p:cNvSpPr>
          <p:nvPr>
            <p:ph type="title"/>
          </p:nvPr>
        </p:nvSpPr>
        <p:spPr>
          <a:xfrm>
            <a:off x="607227" y="445285"/>
            <a:ext cx="7929546" cy="871478"/>
          </a:xfrm>
          <a:prstGeom prst="rect">
            <a:avLst/>
          </a:prstGeom>
        </p:spPr>
        <p:txBody>
          <a:bodyPr/>
          <a:lstStyle>
            <a:lvl1pPr defTabSz="886968">
              <a:defRPr sz="4559"/>
            </a:lvl1pPr>
          </a:lstStyle>
          <a:p>
            <a:r>
              <a:t>Team Members</a:t>
            </a:r>
          </a:p>
        </p:txBody>
      </p:sp>
      <p:sp>
        <p:nvSpPr>
          <p:cNvPr id="416" name="Google Shape;479;p48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749808">
              <a:defRPr sz="984"/>
            </a:pPr>
            <a:r>
              <a:t>成德高中一年級</a:t>
            </a:r>
          </a:p>
          <a:p>
            <a:pPr marL="0" indent="0" defTabSz="749808">
              <a:defRPr sz="984"/>
            </a:pPr>
            <a:r>
              <a:t>軟體開發</a:t>
            </a:r>
          </a:p>
        </p:txBody>
      </p:sp>
      <p:sp>
        <p:nvSpPr>
          <p:cNvPr id="417" name="Google Shape;480;p48"/>
          <p:cNvSpPr txBox="1"/>
          <p:nvPr/>
        </p:nvSpPr>
        <p:spPr>
          <a:xfrm>
            <a:off x="4872137" y="1977787"/>
            <a:ext cx="1766101" cy="51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/>
          <a:p>
            <a:pPr algn="r" defTabSz="749808">
              <a:defRPr sz="984">
                <a:latin typeface="Anek Devanagari"/>
                <a:ea typeface="Anek Devanagari"/>
                <a:cs typeface="Anek Devanagari"/>
                <a:sym typeface="Anek Devanagari"/>
              </a:defRPr>
            </a:pPr>
            <a:r>
              <a:t>成德高中一年級</a:t>
            </a:r>
          </a:p>
          <a:p>
            <a:pPr algn="r" defTabSz="749808">
              <a:defRPr sz="984">
                <a:latin typeface="Anek Devanagari"/>
                <a:ea typeface="Anek Devanagari"/>
                <a:cs typeface="Anek Devanagari"/>
                <a:sym typeface="Anek Devanagari"/>
              </a:defRPr>
            </a:pPr>
            <a:r>
              <a:t>軟體開發</a:t>
            </a:r>
          </a:p>
        </p:txBody>
      </p:sp>
      <p:sp>
        <p:nvSpPr>
          <p:cNvPr id="418" name="Google Shape;481;p48"/>
          <p:cNvSpPr txBox="1"/>
          <p:nvPr/>
        </p:nvSpPr>
        <p:spPr>
          <a:xfrm>
            <a:off x="2505762" y="3486137"/>
            <a:ext cx="1766101" cy="51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/>
          <a:p>
            <a:pPr defTabSz="749808">
              <a:defRPr sz="984">
                <a:latin typeface="Anek Devanagari"/>
                <a:ea typeface="Anek Devanagari"/>
                <a:cs typeface="Anek Devanagari"/>
                <a:sym typeface="Anek Devanagari"/>
              </a:defRPr>
            </a:pPr>
            <a:r>
              <a:t>磐石高中一年級</a:t>
            </a:r>
          </a:p>
          <a:p>
            <a:pPr defTabSz="749808">
              <a:defRPr sz="984">
                <a:latin typeface="Anek Devanagari"/>
                <a:ea typeface="Anek Devanagari"/>
                <a:cs typeface="Anek Devanagari"/>
                <a:sym typeface="Anek Devanagari"/>
              </a:defRPr>
            </a:pPr>
            <a:r>
              <a:t>硬體電路、資料搜集</a:t>
            </a:r>
          </a:p>
        </p:txBody>
      </p:sp>
      <p:sp>
        <p:nvSpPr>
          <p:cNvPr id="419" name="Google Shape;482;p48"/>
          <p:cNvSpPr txBox="1"/>
          <p:nvPr/>
        </p:nvSpPr>
        <p:spPr>
          <a:xfrm>
            <a:off x="4872139" y="3486137"/>
            <a:ext cx="1766100" cy="51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/>
          <a:p>
            <a:pPr algn="r" defTabSz="749808">
              <a:defRPr sz="984">
                <a:latin typeface="Anek Devanagari"/>
                <a:ea typeface="Anek Devanagari"/>
                <a:cs typeface="Anek Devanagari"/>
                <a:sym typeface="Anek Devanagari"/>
              </a:defRPr>
            </a:pPr>
            <a:r>
              <a:t>磐石高中一年級</a:t>
            </a:r>
          </a:p>
          <a:p>
            <a:pPr algn="r" defTabSz="749808">
              <a:defRPr sz="984">
                <a:latin typeface="Anek Devanagari"/>
                <a:ea typeface="Anek Devanagari"/>
                <a:cs typeface="Anek Devanagari"/>
                <a:sym typeface="Anek Devanagari"/>
              </a:defRPr>
            </a:pPr>
            <a:r>
              <a:t>硬體電路、報告撰寫</a:t>
            </a:r>
          </a:p>
        </p:txBody>
      </p:sp>
      <p:sp>
        <p:nvSpPr>
          <p:cNvPr id="420" name="Google Shape;483;p48"/>
          <p:cNvSpPr txBox="1"/>
          <p:nvPr/>
        </p:nvSpPr>
        <p:spPr>
          <a:xfrm>
            <a:off x="2505762" y="1647013"/>
            <a:ext cx="1766101" cy="4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/>
          </a:bodyPr>
          <a:lstStyle>
            <a:lvl1pPr defTabSz="621791">
              <a:defRPr sz="1360">
                <a:latin typeface="Libre Baskerville"/>
                <a:ea typeface="Libre Baskerville"/>
                <a:cs typeface="Libre Baskerville"/>
                <a:sym typeface="Libre Baskerville"/>
              </a:defRPr>
            </a:lvl1pPr>
          </a:lstStyle>
          <a:p>
            <a:r>
              <a:t>楊子誼</a:t>
            </a:r>
          </a:p>
        </p:txBody>
      </p:sp>
      <p:sp>
        <p:nvSpPr>
          <p:cNvPr id="421" name="Google Shape;484;p48"/>
          <p:cNvSpPr txBox="1"/>
          <p:nvPr/>
        </p:nvSpPr>
        <p:spPr>
          <a:xfrm>
            <a:off x="2505762" y="3155413"/>
            <a:ext cx="1766101" cy="4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/>
          </a:bodyPr>
          <a:lstStyle>
            <a:lvl1pPr defTabSz="621791">
              <a:defRPr sz="1360">
                <a:latin typeface="Libre Baskerville"/>
                <a:ea typeface="Libre Baskerville"/>
                <a:cs typeface="Libre Baskerville"/>
                <a:sym typeface="Libre Baskerville"/>
              </a:defRPr>
            </a:lvl1pPr>
          </a:lstStyle>
          <a:p>
            <a:r>
              <a:t>石芮臣</a:t>
            </a:r>
          </a:p>
        </p:txBody>
      </p:sp>
      <p:sp>
        <p:nvSpPr>
          <p:cNvPr id="422" name="Google Shape;485;p48"/>
          <p:cNvSpPr txBox="1"/>
          <p:nvPr/>
        </p:nvSpPr>
        <p:spPr>
          <a:xfrm>
            <a:off x="4872137" y="1647013"/>
            <a:ext cx="1766101" cy="4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/>
          </a:bodyPr>
          <a:lstStyle>
            <a:lvl1pPr algn="r" defTabSz="621791">
              <a:defRPr sz="1360">
                <a:latin typeface="Libre Baskerville"/>
                <a:ea typeface="Libre Baskerville"/>
                <a:cs typeface="Libre Baskerville"/>
                <a:sym typeface="Libre Baskerville"/>
              </a:defRPr>
            </a:lvl1pPr>
          </a:lstStyle>
          <a:p>
            <a:r>
              <a:t>劉宇博</a:t>
            </a:r>
          </a:p>
        </p:txBody>
      </p:sp>
      <p:sp>
        <p:nvSpPr>
          <p:cNvPr id="423" name="Google Shape;486;p48"/>
          <p:cNvSpPr txBox="1"/>
          <p:nvPr/>
        </p:nvSpPr>
        <p:spPr>
          <a:xfrm>
            <a:off x="4872137" y="3155413"/>
            <a:ext cx="1766101" cy="4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/>
          </a:bodyPr>
          <a:lstStyle>
            <a:lvl1pPr algn="r" defTabSz="621791">
              <a:defRPr sz="1360">
                <a:latin typeface="Libre Baskerville"/>
                <a:ea typeface="Libre Baskerville"/>
                <a:cs typeface="Libre Baskerville"/>
                <a:sym typeface="Libre Baskerville"/>
              </a:defRPr>
            </a:lvl1pPr>
          </a:lstStyle>
          <a:p>
            <a:r>
              <a:t>李宥承</a:t>
            </a:r>
          </a:p>
        </p:txBody>
      </p:sp>
      <p:sp>
        <p:nvSpPr>
          <p:cNvPr id="424" name="Google Shape;487;p48"/>
          <p:cNvSpPr/>
          <p:nvPr/>
        </p:nvSpPr>
        <p:spPr>
          <a:xfrm>
            <a:off x="1718562" y="1829487"/>
            <a:ext cx="482401" cy="482401"/>
          </a:xfrm>
          <a:prstGeom prst="rect">
            <a:avLst/>
          </a:prstGeom>
          <a:ln>
            <a:solidFill>
              <a:srgbClr val="DD634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5" name="Google Shape;488;p48"/>
          <p:cNvSpPr/>
          <p:nvPr/>
        </p:nvSpPr>
        <p:spPr>
          <a:xfrm>
            <a:off x="6943038" y="1829487"/>
            <a:ext cx="482401" cy="482401"/>
          </a:xfrm>
          <a:prstGeom prst="rect">
            <a:avLst/>
          </a:prstGeom>
          <a:ln>
            <a:solidFill>
              <a:srgbClr val="DD634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6" name="Google Shape;489;p48"/>
          <p:cNvSpPr/>
          <p:nvPr/>
        </p:nvSpPr>
        <p:spPr>
          <a:xfrm>
            <a:off x="1718562" y="3337862"/>
            <a:ext cx="482401" cy="482401"/>
          </a:xfrm>
          <a:prstGeom prst="rect">
            <a:avLst/>
          </a:prstGeom>
          <a:ln>
            <a:solidFill>
              <a:srgbClr val="DD634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7" name="Google Shape;490;p48"/>
          <p:cNvSpPr/>
          <p:nvPr/>
        </p:nvSpPr>
        <p:spPr>
          <a:xfrm>
            <a:off x="6943038" y="3337862"/>
            <a:ext cx="482401" cy="482401"/>
          </a:xfrm>
          <a:prstGeom prst="rect">
            <a:avLst/>
          </a:prstGeom>
          <a:ln>
            <a:solidFill>
              <a:srgbClr val="DD634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8" name="Google Shape;518;p48"/>
          <p:cNvSpPr/>
          <p:nvPr/>
        </p:nvSpPr>
        <p:spPr>
          <a:xfrm>
            <a:off x="8576950" y="3667049"/>
            <a:ext cx="154801" cy="154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5965" y="10800"/>
                  <a:pt x="10800" y="5965"/>
                  <a:pt x="10800" y="0"/>
                </a:cubicBezTo>
                <a:cubicBezTo>
                  <a:pt x="10800" y="5965"/>
                  <a:pt x="15635" y="10800"/>
                  <a:pt x="21600" y="10800"/>
                </a:cubicBezTo>
                <a:cubicBezTo>
                  <a:pt x="15635" y="10800"/>
                  <a:pt x="10800" y="15635"/>
                  <a:pt x="10800" y="21600"/>
                </a:cubicBezTo>
                <a:cubicBezTo>
                  <a:pt x="10800" y="15635"/>
                  <a:pt x="5965" y="10800"/>
                  <a:pt x="0" y="108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9" name="Google Shape;519;p48"/>
          <p:cNvSpPr/>
          <p:nvPr/>
        </p:nvSpPr>
        <p:spPr>
          <a:xfrm flipV="1">
            <a:off x="8432044" y="2874699"/>
            <a:ext cx="1" cy="95130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grpSp>
        <p:nvGrpSpPr>
          <p:cNvPr id="436" name="Google Shape;9011;p86"/>
          <p:cNvGrpSpPr/>
          <p:nvPr/>
        </p:nvGrpSpPr>
        <p:grpSpPr>
          <a:xfrm>
            <a:off x="1832341" y="1906974"/>
            <a:ext cx="254844" cy="327428"/>
            <a:chOff x="0" y="0"/>
            <a:chExt cx="254842" cy="327426"/>
          </a:xfrm>
        </p:grpSpPr>
        <p:sp>
          <p:nvSpPr>
            <p:cNvPr id="430" name="Google Shape;9012;p86"/>
            <p:cNvSpPr/>
            <p:nvPr/>
          </p:nvSpPr>
          <p:spPr>
            <a:xfrm>
              <a:off x="90648" y="107776"/>
              <a:ext cx="12701" cy="14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10" h="21600" extrusionOk="0">
                  <a:moveTo>
                    <a:pt x="9996" y="0"/>
                  </a:moveTo>
                  <a:cubicBezTo>
                    <a:pt x="4124" y="0"/>
                    <a:pt x="0" y="3864"/>
                    <a:pt x="0" y="7169"/>
                  </a:cubicBezTo>
                  <a:lnTo>
                    <a:pt x="0" y="14943"/>
                  </a:lnTo>
                  <a:cubicBezTo>
                    <a:pt x="0" y="18807"/>
                    <a:pt x="4963" y="21600"/>
                    <a:pt x="9996" y="21600"/>
                  </a:cubicBezTo>
                  <a:cubicBezTo>
                    <a:pt x="15798" y="21600"/>
                    <a:pt x="20831" y="18295"/>
                    <a:pt x="20831" y="14943"/>
                  </a:cubicBezTo>
                  <a:lnTo>
                    <a:pt x="20831" y="7169"/>
                  </a:lnTo>
                  <a:cubicBezTo>
                    <a:pt x="21600" y="2747"/>
                    <a:pt x="16637" y="0"/>
                    <a:pt x="9996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31" name="Google Shape;9013;p86"/>
            <p:cNvSpPr/>
            <p:nvPr/>
          </p:nvSpPr>
          <p:spPr>
            <a:xfrm>
              <a:off x="151869" y="107776"/>
              <a:ext cx="12701" cy="14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00" y="0"/>
                  </a:moveTo>
                  <a:cubicBezTo>
                    <a:pt x="4291" y="0"/>
                    <a:pt x="0" y="3864"/>
                    <a:pt x="0" y="7169"/>
                  </a:cubicBezTo>
                  <a:lnTo>
                    <a:pt x="0" y="14943"/>
                  </a:lnTo>
                  <a:cubicBezTo>
                    <a:pt x="0" y="18807"/>
                    <a:pt x="6036" y="21600"/>
                    <a:pt x="11200" y="21600"/>
                  </a:cubicBezTo>
                  <a:cubicBezTo>
                    <a:pt x="16436" y="21600"/>
                    <a:pt x="21600" y="18295"/>
                    <a:pt x="21600" y="14943"/>
                  </a:cubicBezTo>
                  <a:lnTo>
                    <a:pt x="21600" y="7169"/>
                  </a:lnTo>
                  <a:cubicBezTo>
                    <a:pt x="21600" y="2747"/>
                    <a:pt x="17309" y="0"/>
                    <a:pt x="11200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32" name="Google Shape;9014;p86"/>
            <p:cNvSpPr/>
            <p:nvPr/>
          </p:nvSpPr>
          <p:spPr>
            <a:xfrm>
              <a:off x="108221" y="143786"/>
              <a:ext cx="39999" cy="14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6" h="21600" extrusionOk="0">
                  <a:moveTo>
                    <a:pt x="2469" y="0"/>
                  </a:moveTo>
                  <a:cubicBezTo>
                    <a:pt x="1848" y="0"/>
                    <a:pt x="1243" y="703"/>
                    <a:pt x="756" y="2062"/>
                  </a:cubicBezTo>
                  <a:cubicBezTo>
                    <a:pt x="-252" y="4873"/>
                    <a:pt x="-252" y="9324"/>
                    <a:pt x="756" y="12135"/>
                  </a:cubicBezTo>
                  <a:cubicBezTo>
                    <a:pt x="2956" y="18273"/>
                    <a:pt x="6752" y="21600"/>
                    <a:pt x="10750" y="21600"/>
                  </a:cubicBezTo>
                  <a:cubicBezTo>
                    <a:pt x="14747" y="21600"/>
                    <a:pt x="18543" y="18273"/>
                    <a:pt x="20743" y="12135"/>
                  </a:cubicBezTo>
                  <a:cubicBezTo>
                    <a:pt x="21348" y="9324"/>
                    <a:pt x="21348" y="4873"/>
                    <a:pt x="20340" y="2062"/>
                  </a:cubicBezTo>
                  <a:cubicBezTo>
                    <a:pt x="19853" y="703"/>
                    <a:pt x="19198" y="0"/>
                    <a:pt x="18543" y="0"/>
                  </a:cubicBezTo>
                  <a:cubicBezTo>
                    <a:pt x="17905" y="0"/>
                    <a:pt x="17250" y="703"/>
                    <a:pt x="16746" y="2062"/>
                  </a:cubicBezTo>
                  <a:cubicBezTo>
                    <a:pt x="15755" y="4873"/>
                    <a:pt x="13555" y="7637"/>
                    <a:pt x="10548" y="7637"/>
                  </a:cubicBezTo>
                  <a:cubicBezTo>
                    <a:pt x="7541" y="7637"/>
                    <a:pt x="4955" y="4873"/>
                    <a:pt x="4350" y="2062"/>
                  </a:cubicBezTo>
                  <a:cubicBezTo>
                    <a:pt x="3746" y="703"/>
                    <a:pt x="3090" y="0"/>
                    <a:pt x="2469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33" name="Google Shape;9015;p86"/>
            <p:cNvSpPr/>
            <p:nvPr/>
          </p:nvSpPr>
          <p:spPr>
            <a:xfrm>
              <a:off x="0" y="0"/>
              <a:ext cx="254843" cy="3274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1" h="21600" extrusionOk="0">
                  <a:moveTo>
                    <a:pt x="16738" y="4540"/>
                  </a:moveTo>
                  <a:lnTo>
                    <a:pt x="16480" y="6785"/>
                  </a:lnTo>
                  <a:lnTo>
                    <a:pt x="16450" y="6785"/>
                  </a:lnTo>
                  <a:cubicBezTo>
                    <a:pt x="16192" y="6785"/>
                    <a:pt x="15969" y="6611"/>
                    <a:pt x="15969" y="6410"/>
                  </a:cubicBezTo>
                  <a:lnTo>
                    <a:pt x="15969" y="4665"/>
                  </a:lnTo>
                  <a:cubicBezTo>
                    <a:pt x="16256" y="4665"/>
                    <a:pt x="16480" y="4590"/>
                    <a:pt x="16738" y="4540"/>
                  </a:cubicBezTo>
                  <a:close/>
                  <a:moveTo>
                    <a:pt x="15552" y="675"/>
                  </a:moveTo>
                  <a:cubicBezTo>
                    <a:pt x="16770" y="675"/>
                    <a:pt x="17762" y="1448"/>
                    <a:pt x="17762" y="2369"/>
                  </a:cubicBezTo>
                  <a:cubicBezTo>
                    <a:pt x="17762" y="3318"/>
                    <a:pt x="16770" y="4091"/>
                    <a:pt x="15552" y="4091"/>
                  </a:cubicBezTo>
                  <a:cubicBezTo>
                    <a:pt x="14754" y="4091"/>
                    <a:pt x="14050" y="3741"/>
                    <a:pt x="13633" y="3218"/>
                  </a:cubicBezTo>
                  <a:cubicBezTo>
                    <a:pt x="13566" y="3115"/>
                    <a:pt x="13426" y="3048"/>
                    <a:pt x="13281" y="3048"/>
                  </a:cubicBezTo>
                  <a:cubicBezTo>
                    <a:pt x="13216" y="3048"/>
                    <a:pt x="13149" y="3063"/>
                    <a:pt x="13087" y="3094"/>
                  </a:cubicBezTo>
                  <a:cubicBezTo>
                    <a:pt x="12897" y="3193"/>
                    <a:pt x="12800" y="3369"/>
                    <a:pt x="12929" y="3542"/>
                  </a:cubicBezTo>
                  <a:cubicBezTo>
                    <a:pt x="12961" y="3568"/>
                    <a:pt x="12961" y="3593"/>
                    <a:pt x="12993" y="3618"/>
                  </a:cubicBezTo>
                  <a:cubicBezTo>
                    <a:pt x="12832" y="3693"/>
                    <a:pt x="12673" y="3741"/>
                    <a:pt x="12512" y="3741"/>
                  </a:cubicBezTo>
                  <a:cubicBezTo>
                    <a:pt x="12031" y="3741"/>
                    <a:pt x="11649" y="3442"/>
                    <a:pt x="11649" y="3069"/>
                  </a:cubicBezTo>
                  <a:cubicBezTo>
                    <a:pt x="11649" y="2870"/>
                    <a:pt x="11456" y="2744"/>
                    <a:pt x="11233" y="2744"/>
                  </a:cubicBezTo>
                  <a:cubicBezTo>
                    <a:pt x="11039" y="2744"/>
                    <a:pt x="10848" y="2918"/>
                    <a:pt x="10848" y="3069"/>
                  </a:cubicBezTo>
                  <a:cubicBezTo>
                    <a:pt x="10848" y="3792"/>
                    <a:pt x="11617" y="4416"/>
                    <a:pt x="12577" y="4416"/>
                  </a:cubicBezTo>
                  <a:cubicBezTo>
                    <a:pt x="12929" y="4416"/>
                    <a:pt x="13281" y="4315"/>
                    <a:pt x="13601" y="4116"/>
                  </a:cubicBezTo>
                  <a:cubicBezTo>
                    <a:pt x="14050" y="4441"/>
                    <a:pt x="14625" y="4665"/>
                    <a:pt x="15232" y="4716"/>
                  </a:cubicBezTo>
                  <a:lnTo>
                    <a:pt x="15232" y="6435"/>
                  </a:lnTo>
                  <a:cubicBezTo>
                    <a:pt x="15232" y="6984"/>
                    <a:pt x="15808" y="7433"/>
                    <a:pt x="16512" y="7433"/>
                  </a:cubicBezTo>
                  <a:lnTo>
                    <a:pt x="17152" y="7433"/>
                  </a:lnTo>
                  <a:cubicBezTo>
                    <a:pt x="17345" y="7433"/>
                    <a:pt x="17504" y="7483"/>
                    <a:pt x="17665" y="7608"/>
                  </a:cubicBezTo>
                  <a:cubicBezTo>
                    <a:pt x="17794" y="7732"/>
                    <a:pt x="17888" y="7858"/>
                    <a:pt x="17826" y="8032"/>
                  </a:cubicBezTo>
                  <a:cubicBezTo>
                    <a:pt x="17794" y="8281"/>
                    <a:pt x="17474" y="8482"/>
                    <a:pt x="17122" y="8482"/>
                  </a:cubicBezTo>
                  <a:lnTo>
                    <a:pt x="16928" y="8482"/>
                  </a:lnTo>
                  <a:lnTo>
                    <a:pt x="16928" y="8457"/>
                  </a:lnTo>
                  <a:cubicBezTo>
                    <a:pt x="16928" y="8281"/>
                    <a:pt x="16705" y="8157"/>
                    <a:pt x="16512" y="8157"/>
                  </a:cubicBezTo>
                  <a:cubicBezTo>
                    <a:pt x="16289" y="8157"/>
                    <a:pt x="16127" y="8306"/>
                    <a:pt x="16127" y="8457"/>
                  </a:cubicBezTo>
                  <a:cubicBezTo>
                    <a:pt x="16127" y="10700"/>
                    <a:pt x="13759" y="12521"/>
                    <a:pt x="10881" y="12521"/>
                  </a:cubicBezTo>
                  <a:cubicBezTo>
                    <a:pt x="7935" y="12521"/>
                    <a:pt x="5599" y="10675"/>
                    <a:pt x="5599" y="8432"/>
                  </a:cubicBezTo>
                  <a:cubicBezTo>
                    <a:pt x="5599" y="8231"/>
                    <a:pt x="5408" y="8107"/>
                    <a:pt x="5215" y="8107"/>
                  </a:cubicBezTo>
                  <a:cubicBezTo>
                    <a:pt x="4991" y="8107"/>
                    <a:pt x="4801" y="8281"/>
                    <a:pt x="4801" y="8432"/>
                  </a:cubicBezTo>
                  <a:lnTo>
                    <a:pt x="4801" y="8457"/>
                  </a:lnTo>
                  <a:lnTo>
                    <a:pt x="4575" y="8457"/>
                  </a:lnTo>
                  <a:cubicBezTo>
                    <a:pt x="4352" y="8457"/>
                    <a:pt x="4190" y="8407"/>
                    <a:pt x="4032" y="8281"/>
                  </a:cubicBezTo>
                  <a:cubicBezTo>
                    <a:pt x="3935" y="8157"/>
                    <a:pt x="3838" y="8032"/>
                    <a:pt x="3871" y="7858"/>
                  </a:cubicBezTo>
                  <a:cubicBezTo>
                    <a:pt x="3935" y="7608"/>
                    <a:pt x="4255" y="7409"/>
                    <a:pt x="4607" y="7409"/>
                  </a:cubicBezTo>
                  <a:lnTo>
                    <a:pt x="5215" y="7409"/>
                  </a:lnTo>
                  <a:cubicBezTo>
                    <a:pt x="5919" y="7409"/>
                    <a:pt x="6497" y="6959"/>
                    <a:pt x="6497" y="6410"/>
                  </a:cubicBezTo>
                  <a:lnTo>
                    <a:pt x="6497" y="4940"/>
                  </a:lnTo>
                  <a:cubicBezTo>
                    <a:pt x="6497" y="4366"/>
                    <a:pt x="7072" y="3917"/>
                    <a:pt x="7808" y="3917"/>
                  </a:cubicBezTo>
                  <a:lnTo>
                    <a:pt x="9472" y="3917"/>
                  </a:lnTo>
                  <a:cubicBezTo>
                    <a:pt x="9728" y="3917"/>
                    <a:pt x="9889" y="3741"/>
                    <a:pt x="9889" y="3593"/>
                  </a:cubicBezTo>
                  <a:cubicBezTo>
                    <a:pt x="9889" y="3419"/>
                    <a:pt x="9695" y="3293"/>
                    <a:pt x="9472" y="3293"/>
                  </a:cubicBezTo>
                  <a:lnTo>
                    <a:pt x="7808" y="3293"/>
                  </a:lnTo>
                  <a:cubicBezTo>
                    <a:pt x="6655" y="3293"/>
                    <a:pt x="5696" y="4041"/>
                    <a:pt x="5696" y="4940"/>
                  </a:cubicBezTo>
                  <a:lnTo>
                    <a:pt x="5696" y="6410"/>
                  </a:lnTo>
                  <a:cubicBezTo>
                    <a:pt x="5696" y="6586"/>
                    <a:pt x="5473" y="6785"/>
                    <a:pt x="5215" y="6785"/>
                  </a:cubicBezTo>
                  <a:lnTo>
                    <a:pt x="5120" y="6785"/>
                  </a:lnTo>
                  <a:lnTo>
                    <a:pt x="4672" y="3293"/>
                  </a:lnTo>
                  <a:cubicBezTo>
                    <a:pt x="4607" y="2621"/>
                    <a:pt x="4895" y="1946"/>
                    <a:pt x="5440" y="1448"/>
                  </a:cubicBezTo>
                  <a:cubicBezTo>
                    <a:pt x="6016" y="949"/>
                    <a:pt x="6849" y="675"/>
                    <a:pt x="7712" y="675"/>
                  </a:cubicBezTo>
                  <a:close/>
                  <a:moveTo>
                    <a:pt x="13472" y="12596"/>
                  </a:moveTo>
                  <a:lnTo>
                    <a:pt x="13472" y="13694"/>
                  </a:lnTo>
                  <a:cubicBezTo>
                    <a:pt x="13472" y="14293"/>
                    <a:pt x="13985" y="14817"/>
                    <a:pt x="14722" y="14966"/>
                  </a:cubicBezTo>
                  <a:lnTo>
                    <a:pt x="15426" y="15139"/>
                  </a:lnTo>
                  <a:cubicBezTo>
                    <a:pt x="15232" y="15665"/>
                    <a:pt x="14880" y="16164"/>
                    <a:pt x="14431" y="16562"/>
                  </a:cubicBezTo>
                  <a:cubicBezTo>
                    <a:pt x="14273" y="16688"/>
                    <a:pt x="14305" y="16912"/>
                    <a:pt x="14464" y="17010"/>
                  </a:cubicBezTo>
                  <a:cubicBezTo>
                    <a:pt x="14560" y="17060"/>
                    <a:pt x="14625" y="17086"/>
                    <a:pt x="14754" y="17086"/>
                  </a:cubicBezTo>
                  <a:cubicBezTo>
                    <a:pt x="14880" y="17086"/>
                    <a:pt x="15009" y="17060"/>
                    <a:pt x="15074" y="17010"/>
                  </a:cubicBezTo>
                  <a:cubicBezTo>
                    <a:pt x="15649" y="16512"/>
                    <a:pt x="16033" y="15938"/>
                    <a:pt x="16289" y="15315"/>
                  </a:cubicBezTo>
                  <a:lnTo>
                    <a:pt x="17152" y="15540"/>
                  </a:lnTo>
                  <a:cubicBezTo>
                    <a:pt x="16673" y="16562"/>
                    <a:pt x="15937" y="17461"/>
                    <a:pt x="14848" y="18158"/>
                  </a:cubicBezTo>
                  <a:cubicBezTo>
                    <a:pt x="13665" y="18881"/>
                    <a:pt x="12289" y="19281"/>
                    <a:pt x="10752" y="19281"/>
                  </a:cubicBezTo>
                  <a:cubicBezTo>
                    <a:pt x="9249" y="19281"/>
                    <a:pt x="7841" y="18906"/>
                    <a:pt x="6688" y="18158"/>
                  </a:cubicBezTo>
                  <a:cubicBezTo>
                    <a:pt x="5631" y="17511"/>
                    <a:pt x="4862" y="16587"/>
                    <a:pt x="4481" y="15590"/>
                  </a:cubicBezTo>
                  <a:lnTo>
                    <a:pt x="5376" y="15391"/>
                  </a:lnTo>
                  <a:cubicBezTo>
                    <a:pt x="5663" y="16212"/>
                    <a:pt x="6335" y="16962"/>
                    <a:pt x="7201" y="17534"/>
                  </a:cubicBezTo>
                  <a:cubicBezTo>
                    <a:pt x="8193" y="18158"/>
                    <a:pt x="9440" y="18533"/>
                    <a:pt x="10752" y="18533"/>
                  </a:cubicBezTo>
                  <a:cubicBezTo>
                    <a:pt x="11776" y="18533"/>
                    <a:pt x="12735" y="18332"/>
                    <a:pt x="13569" y="17934"/>
                  </a:cubicBezTo>
                  <a:cubicBezTo>
                    <a:pt x="13759" y="17833"/>
                    <a:pt x="13792" y="17660"/>
                    <a:pt x="13730" y="17511"/>
                  </a:cubicBezTo>
                  <a:cubicBezTo>
                    <a:pt x="13644" y="17396"/>
                    <a:pt x="13520" y="17345"/>
                    <a:pt x="13380" y="17345"/>
                  </a:cubicBezTo>
                  <a:cubicBezTo>
                    <a:pt x="13308" y="17345"/>
                    <a:pt x="13230" y="17360"/>
                    <a:pt x="13152" y="17385"/>
                  </a:cubicBezTo>
                  <a:cubicBezTo>
                    <a:pt x="12448" y="17685"/>
                    <a:pt x="11585" y="17884"/>
                    <a:pt x="10752" y="17884"/>
                  </a:cubicBezTo>
                  <a:cubicBezTo>
                    <a:pt x="8639" y="17884"/>
                    <a:pt x="6752" y="16761"/>
                    <a:pt x="6177" y="15165"/>
                  </a:cubicBezTo>
                  <a:lnTo>
                    <a:pt x="6975" y="14966"/>
                  </a:lnTo>
                  <a:cubicBezTo>
                    <a:pt x="7679" y="14817"/>
                    <a:pt x="8193" y="14293"/>
                    <a:pt x="8193" y="13694"/>
                  </a:cubicBezTo>
                  <a:lnTo>
                    <a:pt x="8193" y="12596"/>
                  </a:lnTo>
                  <a:cubicBezTo>
                    <a:pt x="8991" y="12921"/>
                    <a:pt x="9889" y="13070"/>
                    <a:pt x="10848" y="13070"/>
                  </a:cubicBezTo>
                  <a:cubicBezTo>
                    <a:pt x="11808" y="13070"/>
                    <a:pt x="12673" y="12921"/>
                    <a:pt x="13472" y="12596"/>
                  </a:cubicBezTo>
                  <a:close/>
                  <a:moveTo>
                    <a:pt x="7712" y="0"/>
                  </a:moveTo>
                  <a:cubicBezTo>
                    <a:pt x="6655" y="0"/>
                    <a:pt x="5599" y="375"/>
                    <a:pt x="4833" y="999"/>
                  </a:cubicBezTo>
                  <a:cubicBezTo>
                    <a:pt x="4129" y="1621"/>
                    <a:pt x="3777" y="2470"/>
                    <a:pt x="3838" y="3343"/>
                  </a:cubicBezTo>
                  <a:lnTo>
                    <a:pt x="4287" y="6810"/>
                  </a:lnTo>
                  <a:cubicBezTo>
                    <a:pt x="3647" y="6909"/>
                    <a:pt x="3072" y="7309"/>
                    <a:pt x="3040" y="7833"/>
                  </a:cubicBezTo>
                  <a:cubicBezTo>
                    <a:pt x="3008" y="8157"/>
                    <a:pt x="3137" y="8482"/>
                    <a:pt x="3392" y="8731"/>
                  </a:cubicBezTo>
                  <a:cubicBezTo>
                    <a:pt x="3680" y="8981"/>
                    <a:pt x="4096" y="9104"/>
                    <a:pt x="4513" y="9104"/>
                  </a:cubicBezTo>
                  <a:lnTo>
                    <a:pt x="4833" y="9104"/>
                  </a:lnTo>
                  <a:cubicBezTo>
                    <a:pt x="5088" y="10451"/>
                    <a:pt x="6048" y="11574"/>
                    <a:pt x="7359" y="12322"/>
                  </a:cubicBezTo>
                  <a:lnTo>
                    <a:pt x="7359" y="13795"/>
                  </a:lnTo>
                  <a:cubicBezTo>
                    <a:pt x="7359" y="14092"/>
                    <a:pt x="7072" y="14392"/>
                    <a:pt x="6720" y="14442"/>
                  </a:cubicBezTo>
                  <a:lnTo>
                    <a:pt x="2175" y="15514"/>
                  </a:lnTo>
                  <a:cubicBezTo>
                    <a:pt x="863" y="15789"/>
                    <a:pt x="0" y="16713"/>
                    <a:pt x="0" y="17760"/>
                  </a:cubicBezTo>
                  <a:lnTo>
                    <a:pt x="0" y="21300"/>
                  </a:lnTo>
                  <a:cubicBezTo>
                    <a:pt x="0" y="21476"/>
                    <a:pt x="191" y="21600"/>
                    <a:pt x="384" y="21600"/>
                  </a:cubicBezTo>
                  <a:cubicBezTo>
                    <a:pt x="607" y="21600"/>
                    <a:pt x="798" y="21451"/>
                    <a:pt x="798" y="21300"/>
                  </a:cubicBezTo>
                  <a:lnTo>
                    <a:pt x="798" y="17735"/>
                  </a:lnTo>
                  <a:cubicBezTo>
                    <a:pt x="798" y="16987"/>
                    <a:pt x="1441" y="16313"/>
                    <a:pt x="2368" y="16088"/>
                  </a:cubicBezTo>
                  <a:lnTo>
                    <a:pt x="3680" y="15789"/>
                  </a:lnTo>
                  <a:cubicBezTo>
                    <a:pt x="4064" y="16912"/>
                    <a:pt x="4959" y="17909"/>
                    <a:pt x="6112" y="18657"/>
                  </a:cubicBezTo>
                  <a:cubicBezTo>
                    <a:pt x="7392" y="19455"/>
                    <a:pt x="9023" y="19905"/>
                    <a:pt x="10719" y="19905"/>
                  </a:cubicBezTo>
                  <a:cubicBezTo>
                    <a:pt x="12383" y="19905"/>
                    <a:pt x="13985" y="19455"/>
                    <a:pt x="15329" y="18657"/>
                  </a:cubicBezTo>
                  <a:cubicBezTo>
                    <a:pt x="16512" y="17909"/>
                    <a:pt x="17345" y="16912"/>
                    <a:pt x="17794" y="15789"/>
                  </a:cubicBezTo>
                  <a:lnTo>
                    <a:pt x="19200" y="16088"/>
                  </a:lnTo>
                  <a:cubicBezTo>
                    <a:pt x="20130" y="16313"/>
                    <a:pt x="20769" y="16962"/>
                    <a:pt x="20769" y="17735"/>
                  </a:cubicBezTo>
                  <a:lnTo>
                    <a:pt x="20769" y="21300"/>
                  </a:lnTo>
                  <a:cubicBezTo>
                    <a:pt x="20769" y="21476"/>
                    <a:pt x="20960" y="21600"/>
                    <a:pt x="21154" y="21600"/>
                  </a:cubicBezTo>
                  <a:cubicBezTo>
                    <a:pt x="21409" y="21600"/>
                    <a:pt x="21570" y="21451"/>
                    <a:pt x="21570" y="21300"/>
                  </a:cubicBezTo>
                  <a:lnTo>
                    <a:pt x="21570" y="17735"/>
                  </a:lnTo>
                  <a:cubicBezTo>
                    <a:pt x="21600" y="16688"/>
                    <a:pt x="20737" y="15764"/>
                    <a:pt x="19458" y="15464"/>
                  </a:cubicBezTo>
                  <a:lnTo>
                    <a:pt x="14880" y="14417"/>
                  </a:lnTo>
                  <a:cubicBezTo>
                    <a:pt x="14528" y="14318"/>
                    <a:pt x="14241" y="14044"/>
                    <a:pt x="14241" y="13769"/>
                  </a:cubicBezTo>
                  <a:lnTo>
                    <a:pt x="14241" y="12297"/>
                  </a:lnTo>
                  <a:cubicBezTo>
                    <a:pt x="15617" y="11574"/>
                    <a:pt x="16576" y="10426"/>
                    <a:pt x="16770" y="9079"/>
                  </a:cubicBezTo>
                  <a:lnTo>
                    <a:pt x="16993" y="9079"/>
                  </a:lnTo>
                  <a:cubicBezTo>
                    <a:pt x="17794" y="9079"/>
                    <a:pt x="18466" y="8606"/>
                    <a:pt x="18560" y="8057"/>
                  </a:cubicBezTo>
                  <a:cubicBezTo>
                    <a:pt x="18592" y="7732"/>
                    <a:pt x="18466" y="7384"/>
                    <a:pt x="18208" y="7158"/>
                  </a:cubicBezTo>
                  <a:cubicBezTo>
                    <a:pt x="17953" y="6959"/>
                    <a:pt x="17633" y="6810"/>
                    <a:pt x="17313" y="6785"/>
                  </a:cubicBezTo>
                  <a:lnTo>
                    <a:pt x="17600" y="4066"/>
                  </a:lnTo>
                  <a:cubicBezTo>
                    <a:pt x="18208" y="3618"/>
                    <a:pt x="18560" y="3044"/>
                    <a:pt x="18560" y="2346"/>
                  </a:cubicBezTo>
                  <a:cubicBezTo>
                    <a:pt x="18560" y="1073"/>
                    <a:pt x="17184" y="0"/>
                    <a:pt x="15552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34" name="Google Shape;9016;p86"/>
            <p:cNvSpPr/>
            <p:nvPr/>
          </p:nvSpPr>
          <p:spPr>
            <a:xfrm>
              <a:off x="86945" y="90645"/>
              <a:ext cx="2003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306" y="0"/>
                  </a:moveTo>
                  <a:cubicBezTo>
                    <a:pt x="2054" y="0"/>
                    <a:pt x="0" y="5164"/>
                    <a:pt x="0" y="11200"/>
                  </a:cubicBezTo>
                  <a:cubicBezTo>
                    <a:pt x="0" y="16436"/>
                    <a:pt x="2465" y="21600"/>
                    <a:pt x="5306" y="21600"/>
                  </a:cubicBezTo>
                  <a:lnTo>
                    <a:pt x="16294" y="21600"/>
                  </a:lnTo>
                  <a:cubicBezTo>
                    <a:pt x="19170" y="21600"/>
                    <a:pt x="21600" y="16436"/>
                    <a:pt x="21600" y="11200"/>
                  </a:cubicBezTo>
                  <a:cubicBezTo>
                    <a:pt x="21600" y="5164"/>
                    <a:pt x="19580" y="0"/>
                    <a:pt x="16294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35" name="Google Shape;9017;p86"/>
            <p:cNvSpPr/>
            <p:nvPr/>
          </p:nvSpPr>
          <p:spPr>
            <a:xfrm>
              <a:off x="148581" y="90645"/>
              <a:ext cx="1965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990" y="0"/>
                  </a:moveTo>
                  <a:cubicBezTo>
                    <a:pt x="2059" y="0"/>
                    <a:pt x="0" y="5164"/>
                    <a:pt x="0" y="11200"/>
                  </a:cubicBezTo>
                  <a:cubicBezTo>
                    <a:pt x="0" y="16436"/>
                    <a:pt x="2478" y="21600"/>
                    <a:pt x="4990" y="21600"/>
                  </a:cubicBezTo>
                  <a:lnTo>
                    <a:pt x="16610" y="21600"/>
                  </a:lnTo>
                  <a:cubicBezTo>
                    <a:pt x="19506" y="21600"/>
                    <a:pt x="21600" y="16436"/>
                    <a:pt x="21600" y="11200"/>
                  </a:cubicBezTo>
                  <a:cubicBezTo>
                    <a:pt x="21600" y="5164"/>
                    <a:pt x="19506" y="0"/>
                    <a:pt x="16610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443" name="Google Shape;9011;p86"/>
          <p:cNvGrpSpPr/>
          <p:nvPr/>
        </p:nvGrpSpPr>
        <p:grpSpPr>
          <a:xfrm>
            <a:off x="1832341" y="3415349"/>
            <a:ext cx="254844" cy="327427"/>
            <a:chOff x="0" y="0"/>
            <a:chExt cx="254842" cy="327426"/>
          </a:xfrm>
        </p:grpSpPr>
        <p:sp>
          <p:nvSpPr>
            <p:cNvPr id="437" name="Google Shape;9012;p86"/>
            <p:cNvSpPr/>
            <p:nvPr/>
          </p:nvSpPr>
          <p:spPr>
            <a:xfrm>
              <a:off x="90648" y="107776"/>
              <a:ext cx="12701" cy="14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10" h="21600" extrusionOk="0">
                  <a:moveTo>
                    <a:pt x="9996" y="0"/>
                  </a:moveTo>
                  <a:cubicBezTo>
                    <a:pt x="4124" y="0"/>
                    <a:pt x="0" y="3864"/>
                    <a:pt x="0" y="7169"/>
                  </a:cubicBezTo>
                  <a:lnTo>
                    <a:pt x="0" y="14943"/>
                  </a:lnTo>
                  <a:cubicBezTo>
                    <a:pt x="0" y="18807"/>
                    <a:pt x="4963" y="21600"/>
                    <a:pt x="9996" y="21600"/>
                  </a:cubicBezTo>
                  <a:cubicBezTo>
                    <a:pt x="15798" y="21600"/>
                    <a:pt x="20831" y="18295"/>
                    <a:pt x="20831" y="14943"/>
                  </a:cubicBezTo>
                  <a:lnTo>
                    <a:pt x="20831" y="7169"/>
                  </a:lnTo>
                  <a:cubicBezTo>
                    <a:pt x="21600" y="2747"/>
                    <a:pt x="16637" y="0"/>
                    <a:pt x="9996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38" name="Google Shape;9013;p86"/>
            <p:cNvSpPr/>
            <p:nvPr/>
          </p:nvSpPr>
          <p:spPr>
            <a:xfrm>
              <a:off x="151869" y="107776"/>
              <a:ext cx="12701" cy="14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00" y="0"/>
                  </a:moveTo>
                  <a:cubicBezTo>
                    <a:pt x="4291" y="0"/>
                    <a:pt x="0" y="3864"/>
                    <a:pt x="0" y="7169"/>
                  </a:cubicBezTo>
                  <a:lnTo>
                    <a:pt x="0" y="14943"/>
                  </a:lnTo>
                  <a:cubicBezTo>
                    <a:pt x="0" y="18807"/>
                    <a:pt x="6036" y="21600"/>
                    <a:pt x="11200" y="21600"/>
                  </a:cubicBezTo>
                  <a:cubicBezTo>
                    <a:pt x="16436" y="21600"/>
                    <a:pt x="21600" y="18295"/>
                    <a:pt x="21600" y="14943"/>
                  </a:cubicBezTo>
                  <a:lnTo>
                    <a:pt x="21600" y="7169"/>
                  </a:lnTo>
                  <a:cubicBezTo>
                    <a:pt x="21600" y="2747"/>
                    <a:pt x="17309" y="0"/>
                    <a:pt x="11200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39" name="Google Shape;9014;p86"/>
            <p:cNvSpPr/>
            <p:nvPr/>
          </p:nvSpPr>
          <p:spPr>
            <a:xfrm>
              <a:off x="108221" y="143786"/>
              <a:ext cx="39999" cy="14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6" h="21600" extrusionOk="0">
                  <a:moveTo>
                    <a:pt x="2469" y="0"/>
                  </a:moveTo>
                  <a:cubicBezTo>
                    <a:pt x="1848" y="0"/>
                    <a:pt x="1243" y="703"/>
                    <a:pt x="756" y="2062"/>
                  </a:cubicBezTo>
                  <a:cubicBezTo>
                    <a:pt x="-252" y="4873"/>
                    <a:pt x="-252" y="9324"/>
                    <a:pt x="756" y="12135"/>
                  </a:cubicBezTo>
                  <a:cubicBezTo>
                    <a:pt x="2956" y="18273"/>
                    <a:pt x="6752" y="21600"/>
                    <a:pt x="10750" y="21600"/>
                  </a:cubicBezTo>
                  <a:cubicBezTo>
                    <a:pt x="14747" y="21600"/>
                    <a:pt x="18543" y="18273"/>
                    <a:pt x="20743" y="12135"/>
                  </a:cubicBezTo>
                  <a:cubicBezTo>
                    <a:pt x="21348" y="9324"/>
                    <a:pt x="21348" y="4873"/>
                    <a:pt x="20340" y="2062"/>
                  </a:cubicBezTo>
                  <a:cubicBezTo>
                    <a:pt x="19853" y="703"/>
                    <a:pt x="19198" y="0"/>
                    <a:pt x="18543" y="0"/>
                  </a:cubicBezTo>
                  <a:cubicBezTo>
                    <a:pt x="17905" y="0"/>
                    <a:pt x="17250" y="703"/>
                    <a:pt x="16746" y="2062"/>
                  </a:cubicBezTo>
                  <a:cubicBezTo>
                    <a:pt x="15755" y="4873"/>
                    <a:pt x="13555" y="7637"/>
                    <a:pt x="10548" y="7637"/>
                  </a:cubicBezTo>
                  <a:cubicBezTo>
                    <a:pt x="7541" y="7637"/>
                    <a:pt x="4955" y="4873"/>
                    <a:pt x="4350" y="2062"/>
                  </a:cubicBezTo>
                  <a:cubicBezTo>
                    <a:pt x="3746" y="703"/>
                    <a:pt x="3090" y="0"/>
                    <a:pt x="2469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40" name="Google Shape;9015;p86"/>
            <p:cNvSpPr/>
            <p:nvPr/>
          </p:nvSpPr>
          <p:spPr>
            <a:xfrm>
              <a:off x="0" y="0"/>
              <a:ext cx="254843" cy="3274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1" h="21600" extrusionOk="0">
                  <a:moveTo>
                    <a:pt x="16738" y="4540"/>
                  </a:moveTo>
                  <a:lnTo>
                    <a:pt x="16480" y="6785"/>
                  </a:lnTo>
                  <a:lnTo>
                    <a:pt x="16450" y="6785"/>
                  </a:lnTo>
                  <a:cubicBezTo>
                    <a:pt x="16192" y="6785"/>
                    <a:pt x="15969" y="6611"/>
                    <a:pt x="15969" y="6410"/>
                  </a:cubicBezTo>
                  <a:lnTo>
                    <a:pt x="15969" y="4665"/>
                  </a:lnTo>
                  <a:cubicBezTo>
                    <a:pt x="16256" y="4665"/>
                    <a:pt x="16480" y="4590"/>
                    <a:pt x="16738" y="4540"/>
                  </a:cubicBezTo>
                  <a:close/>
                  <a:moveTo>
                    <a:pt x="15552" y="675"/>
                  </a:moveTo>
                  <a:cubicBezTo>
                    <a:pt x="16770" y="675"/>
                    <a:pt x="17762" y="1448"/>
                    <a:pt x="17762" y="2369"/>
                  </a:cubicBezTo>
                  <a:cubicBezTo>
                    <a:pt x="17762" y="3318"/>
                    <a:pt x="16770" y="4091"/>
                    <a:pt x="15552" y="4091"/>
                  </a:cubicBezTo>
                  <a:cubicBezTo>
                    <a:pt x="14754" y="4091"/>
                    <a:pt x="14050" y="3741"/>
                    <a:pt x="13633" y="3218"/>
                  </a:cubicBezTo>
                  <a:cubicBezTo>
                    <a:pt x="13566" y="3115"/>
                    <a:pt x="13426" y="3048"/>
                    <a:pt x="13281" y="3048"/>
                  </a:cubicBezTo>
                  <a:cubicBezTo>
                    <a:pt x="13216" y="3048"/>
                    <a:pt x="13149" y="3063"/>
                    <a:pt x="13087" y="3094"/>
                  </a:cubicBezTo>
                  <a:cubicBezTo>
                    <a:pt x="12897" y="3193"/>
                    <a:pt x="12800" y="3369"/>
                    <a:pt x="12929" y="3542"/>
                  </a:cubicBezTo>
                  <a:cubicBezTo>
                    <a:pt x="12961" y="3568"/>
                    <a:pt x="12961" y="3593"/>
                    <a:pt x="12993" y="3618"/>
                  </a:cubicBezTo>
                  <a:cubicBezTo>
                    <a:pt x="12832" y="3693"/>
                    <a:pt x="12673" y="3741"/>
                    <a:pt x="12512" y="3741"/>
                  </a:cubicBezTo>
                  <a:cubicBezTo>
                    <a:pt x="12031" y="3741"/>
                    <a:pt x="11649" y="3442"/>
                    <a:pt x="11649" y="3069"/>
                  </a:cubicBezTo>
                  <a:cubicBezTo>
                    <a:pt x="11649" y="2870"/>
                    <a:pt x="11456" y="2744"/>
                    <a:pt x="11233" y="2744"/>
                  </a:cubicBezTo>
                  <a:cubicBezTo>
                    <a:pt x="11039" y="2744"/>
                    <a:pt x="10848" y="2918"/>
                    <a:pt x="10848" y="3069"/>
                  </a:cubicBezTo>
                  <a:cubicBezTo>
                    <a:pt x="10848" y="3792"/>
                    <a:pt x="11617" y="4416"/>
                    <a:pt x="12577" y="4416"/>
                  </a:cubicBezTo>
                  <a:cubicBezTo>
                    <a:pt x="12929" y="4416"/>
                    <a:pt x="13281" y="4315"/>
                    <a:pt x="13601" y="4116"/>
                  </a:cubicBezTo>
                  <a:cubicBezTo>
                    <a:pt x="14050" y="4441"/>
                    <a:pt x="14625" y="4665"/>
                    <a:pt x="15232" y="4716"/>
                  </a:cubicBezTo>
                  <a:lnTo>
                    <a:pt x="15232" y="6435"/>
                  </a:lnTo>
                  <a:cubicBezTo>
                    <a:pt x="15232" y="6984"/>
                    <a:pt x="15808" y="7433"/>
                    <a:pt x="16512" y="7433"/>
                  </a:cubicBezTo>
                  <a:lnTo>
                    <a:pt x="17152" y="7433"/>
                  </a:lnTo>
                  <a:cubicBezTo>
                    <a:pt x="17345" y="7433"/>
                    <a:pt x="17504" y="7483"/>
                    <a:pt x="17665" y="7608"/>
                  </a:cubicBezTo>
                  <a:cubicBezTo>
                    <a:pt x="17794" y="7732"/>
                    <a:pt x="17888" y="7858"/>
                    <a:pt x="17826" y="8032"/>
                  </a:cubicBezTo>
                  <a:cubicBezTo>
                    <a:pt x="17794" y="8281"/>
                    <a:pt x="17474" y="8482"/>
                    <a:pt x="17122" y="8482"/>
                  </a:cubicBezTo>
                  <a:lnTo>
                    <a:pt x="16928" y="8482"/>
                  </a:lnTo>
                  <a:lnTo>
                    <a:pt x="16928" y="8457"/>
                  </a:lnTo>
                  <a:cubicBezTo>
                    <a:pt x="16928" y="8281"/>
                    <a:pt x="16705" y="8157"/>
                    <a:pt x="16512" y="8157"/>
                  </a:cubicBezTo>
                  <a:cubicBezTo>
                    <a:pt x="16289" y="8157"/>
                    <a:pt x="16127" y="8306"/>
                    <a:pt x="16127" y="8457"/>
                  </a:cubicBezTo>
                  <a:cubicBezTo>
                    <a:pt x="16127" y="10700"/>
                    <a:pt x="13759" y="12521"/>
                    <a:pt x="10881" y="12521"/>
                  </a:cubicBezTo>
                  <a:cubicBezTo>
                    <a:pt x="7935" y="12521"/>
                    <a:pt x="5599" y="10675"/>
                    <a:pt x="5599" y="8432"/>
                  </a:cubicBezTo>
                  <a:cubicBezTo>
                    <a:pt x="5599" y="8231"/>
                    <a:pt x="5408" y="8107"/>
                    <a:pt x="5215" y="8107"/>
                  </a:cubicBezTo>
                  <a:cubicBezTo>
                    <a:pt x="4991" y="8107"/>
                    <a:pt x="4801" y="8281"/>
                    <a:pt x="4801" y="8432"/>
                  </a:cubicBezTo>
                  <a:lnTo>
                    <a:pt x="4801" y="8457"/>
                  </a:lnTo>
                  <a:lnTo>
                    <a:pt x="4575" y="8457"/>
                  </a:lnTo>
                  <a:cubicBezTo>
                    <a:pt x="4352" y="8457"/>
                    <a:pt x="4190" y="8407"/>
                    <a:pt x="4032" y="8281"/>
                  </a:cubicBezTo>
                  <a:cubicBezTo>
                    <a:pt x="3935" y="8157"/>
                    <a:pt x="3838" y="8032"/>
                    <a:pt x="3871" y="7858"/>
                  </a:cubicBezTo>
                  <a:cubicBezTo>
                    <a:pt x="3935" y="7608"/>
                    <a:pt x="4255" y="7409"/>
                    <a:pt x="4607" y="7409"/>
                  </a:cubicBezTo>
                  <a:lnTo>
                    <a:pt x="5215" y="7409"/>
                  </a:lnTo>
                  <a:cubicBezTo>
                    <a:pt x="5919" y="7409"/>
                    <a:pt x="6497" y="6959"/>
                    <a:pt x="6497" y="6410"/>
                  </a:cubicBezTo>
                  <a:lnTo>
                    <a:pt x="6497" y="4940"/>
                  </a:lnTo>
                  <a:cubicBezTo>
                    <a:pt x="6497" y="4366"/>
                    <a:pt x="7072" y="3917"/>
                    <a:pt x="7808" y="3917"/>
                  </a:cubicBezTo>
                  <a:lnTo>
                    <a:pt x="9472" y="3917"/>
                  </a:lnTo>
                  <a:cubicBezTo>
                    <a:pt x="9728" y="3917"/>
                    <a:pt x="9889" y="3741"/>
                    <a:pt x="9889" y="3593"/>
                  </a:cubicBezTo>
                  <a:cubicBezTo>
                    <a:pt x="9889" y="3419"/>
                    <a:pt x="9695" y="3293"/>
                    <a:pt x="9472" y="3293"/>
                  </a:cubicBezTo>
                  <a:lnTo>
                    <a:pt x="7808" y="3293"/>
                  </a:lnTo>
                  <a:cubicBezTo>
                    <a:pt x="6655" y="3293"/>
                    <a:pt x="5696" y="4041"/>
                    <a:pt x="5696" y="4940"/>
                  </a:cubicBezTo>
                  <a:lnTo>
                    <a:pt x="5696" y="6410"/>
                  </a:lnTo>
                  <a:cubicBezTo>
                    <a:pt x="5696" y="6586"/>
                    <a:pt x="5473" y="6785"/>
                    <a:pt x="5215" y="6785"/>
                  </a:cubicBezTo>
                  <a:lnTo>
                    <a:pt x="5120" y="6785"/>
                  </a:lnTo>
                  <a:lnTo>
                    <a:pt x="4672" y="3293"/>
                  </a:lnTo>
                  <a:cubicBezTo>
                    <a:pt x="4607" y="2621"/>
                    <a:pt x="4895" y="1946"/>
                    <a:pt x="5440" y="1448"/>
                  </a:cubicBezTo>
                  <a:cubicBezTo>
                    <a:pt x="6016" y="949"/>
                    <a:pt x="6849" y="675"/>
                    <a:pt x="7712" y="675"/>
                  </a:cubicBezTo>
                  <a:close/>
                  <a:moveTo>
                    <a:pt x="13472" y="12596"/>
                  </a:moveTo>
                  <a:lnTo>
                    <a:pt x="13472" y="13694"/>
                  </a:lnTo>
                  <a:cubicBezTo>
                    <a:pt x="13472" y="14293"/>
                    <a:pt x="13985" y="14817"/>
                    <a:pt x="14722" y="14966"/>
                  </a:cubicBezTo>
                  <a:lnTo>
                    <a:pt x="15426" y="15139"/>
                  </a:lnTo>
                  <a:cubicBezTo>
                    <a:pt x="15232" y="15665"/>
                    <a:pt x="14880" y="16164"/>
                    <a:pt x="14431" y="16562"/>
                  </a:cubicBezTo>
                  <a:cubicBezTo>
                    <a:pt x="14273" y="16688"/>
                    <a:pt x="14305" y="16912"/>
                    <a:pt x="14464" y="17010"/>
                  </a:cubicBezTo>
                  <a:cubicBezTo>
                    <a:pt x="14560" y="17060"/>
                    <a:pt x="14625" y="17086"/>
                    <a:pt x="14754" y="17086"/>
                  </a:cubicBezTo>
                  <a:cubicBezTo>
                    <a:pt x="14880" y="17086"/>
                    <a:pt x="15009" y="17060"/>
                    <a:pt x="15074" y="17010"/>
                  </a:cubicBezTo>
                  <a:cubicBezTo>
                    <a:pt x="15649" y="16512"/>
                    <a:pt x="16033" y="15938"/>
                    <a:pt x="16289" y="15315"/>
                  </a:cubicBezTo>
                  <a:lnTo>
                    <a:pt x="17152" y="15540"/>
                  </a:lnTo>
                  <a:cubicBezTo>
                    <a:pt x="16673" y="16562"/>
                    <a:pt x="15937" y="17461"/>
                    <a:pt x="14848" y="18158"/>
                  </a:cubicBezTo>
                  <a:cubicBezTo>
                    <a:pt x="13665" y="18881"/>
                    <a:pt x="12289" y="19281"/>
                    <a:pt x="10752" y="19281"/>
                  </a:cubicBezTo>
                  <a:cubicBezTo>
                    <a:pt x="9249" y="19281"/>
                    <a:pt x="7841" y="18906"/>
                    <a:pt x="6688" y="18158"/>
                  </a:cubicBezTo>
                  <a:cubicBezTo>
                    <a:pt x="5631" y="17511"/>
                    <a:pt x="4862" y="16587"/>
                    <a:pt x="4481" y="15590"/>
                  </a:cubicBezTo>
                  <a:lnTo>
                    <a:pt x="5376" y="15391"/>
                  </a:lnTo>
                  <a:cubicBezTo>
                    <a:pt x="5663" y="16212"/>
                    <a:pt x="6335" y="16962"/>
                    <a:pt x="7201" y="17534"/>
                  </a:cubicBezTo>
                  <a:cubicBezTo>
                    <a:pt x="8193" y="18158"/>
                    <a:pt x="9440" y="18533"/>
                    <a:pt x="10752" y="18533"/>
                  </a:cubicBezTo>
                  <a:cubicBezTo>
                    <a:pt x="11776" y="18533"/>
                    <a:pt x="12735" y="18332"/>
                    <a:pt x="13569" y="17934"/>
                  </a:cubicBezTo>
                  <a:cubicBezTo>
                    <a:pt x="13759" y="17833"/>
                    <a:pt x="13792" y="17660"/>
                    <a:pt x="13730" y="17511"/>
                  </a:cubicBezTo>
                  <a:cubicBezTo>
                    <a:pt x="13644" y="17396"/>
                    <a:pt x="13520" y="17345"/>
                    <a:pt x="13380" y="17345"/>
                  </a:cubicBezTo>
                  <a:cubicBezTo>
                    <a:pt x="13308" y="17345"/>
                    <a:pt x="13230" y="17360"/>
                    <a:pt x="13152" y="17385"/>
                  </a:cubicBezTo>
                  <a:cubicBezTo>
                    <a:pt x="12448" y="17685"/>
                    <a:pt x="11585" y="17884"/>
                    <a:pt x="10752" y="17884"/>
                  </a:cubicBezTo>
                  <a:cubicBezTo>
                    <a:pt x="8639" y="17884"/>
                    <a:pt x="6752" y="16761"/>
                    <a:pt x="6177" y="15165"/>
                  </a:cubicBezTo>
                  <a:lnTo>
                    <a:pt x="6975" y="14966"/>
                  </a:lnTo>
                  <a:cubicBezTo>
                    <a:pt x="7679" y="14817"/>
                    <a:pt x="8193" y="14293"/>
                    <a:pt x="8193" y="13694"/>
                  </a:cubicBezTo>
                  <a:lnTo>
                    <a:pt x="8193" y="12596"/>
                  </a:lnTo>
                  <a:cubicBezTo>
                    <a:pt x="8991" y="12921"/>
                    <a:pt x="9889" y="13070"/>
                    <a:pt x="10848" y="13070"/>
                  </a:cubicBezTo>
                  <a:cubicBezTo>
                    <a:pt x="11808" y="13070"/>
                    <a:pt x="12673" y="12921"/>
                    <a:pt x="13472" y="12596"/>
                  </a:cubicBezTo>
                  <a:close/>
                  <a:moveTo>
                    <a:pt x="7712" y="0"/>
                  </a:moveTo>
                  <a:cubicBezTo>
                    <a:pt x="6655" y="0"/>
                    <a:pt x="5599" y="375"/>
                    <a:pt x="4833" y="999"/>
                  </a:cubicBezTo>
                  <a:cubicBezTo>
                    <a:pt x="4129" y="1621"/>
                    <a:pt x="3777" y="2470"/>
                    <a:pt x="3838" y="3343"/>
                  </a:cubicBezTo>
                  <a:lnTo>
                    <a:pt x="4287" y="6810"/>
                  </a:lnTo>
                  <a:cubicBezTo>
                    <a:pt x="3647" y="6909"/>
                    <a:pt x="3072" y="7309"/>
                    <a:pt x="3040" y="7833"/>
                  </a:cubicBezTo>
                  <a:cubicBezTo>
                    <a:pt x="3008" y="8157"/>
                    <a:pt x="3137" y="8482"/>
                    <a:pt x="3392" y="8731"/>
                  </a:cubicBezTo>
                  <a:cubicBezTo>
                    <a:pt x="3680" y="8981"/>
                    <a:pt x="4096" y="9104"/>
                    <a:pt x="4513" y="9104"/>
                  </a:cubicBezTo>
                  <a:lnTo>
                    <a:pt x="4833" y="9104"/>
                  </a:lnTo>
                  <a:cubicBezTo>
                    <a:pt x="5088" y="10451"/>
                    <a:pt x="6048" y="11574"/>
                    <a:pt x="7359" y="12322"/>
                  </a:cubicBezTo>
                  <a:lnTo>
                    <a:pt x="7359" y="13795"/>
                  </a:lnTo>
                  <a:cubicBezTo>
                    <a:pt x="7359" y="14092"/>
                    <a:pt x="7072" y="14392"/>
                    <a:pt x="6720" y="14442"/>
                  </a:cubicBezTo>
                  <a:lnTo>
                    <a:pt x="2175" y="15514"/>
                  </a:lnTo>
                  <a:cubicBezTo>
                    <a:pt x="863" y="15789"/>
                    <a:pt x="0" y="16713"/>
                    <a:pt x="0" y="17760"/>
                  </a:cubicBezTo>
                  <a:lnTo>
                    <a:pt x="0" y="21300"/>
                  </a:lnTo>
                  <a:cubicBezTo>
                    <a:pt x="0" y="21476"/>
                    <a:pt x="191" y="21600"/>
                    <a:pt x="384" y="21600"/>
                  </a:cubicBezTo>
                  <a:cubicBezTo>
                    <a:pt x="607" y="21600"/>
                    <a:pt x="798" y="21451"/>
                    <a:pt x="798" y="21300"/>
                  </a:cubicBezTo>
                  <a:lnTo>
                    <a:pt x="798" y="17735"/>
                  </a:lnTo>
                  <a:cubicBezTo>
                    <a:pt x="798" y="16987"/>
                    <a:pt x="1441" y="16313"/>
                    <a:pt x="2368" y="16088"/>
                  </a:cubicBezTo>
                  <a:lnTo>
                    <a:pt x="3680" y="15789"/>
                  </a:lnTo>
                  <a:cubicBezTo>
                    <a:pt x="4064" y="16912"/>
                    <a:pt x="4959" y="17909"/>
                    <a:pt x="6112" y="18657"/>
                  </a:cubicBezTo>
                  <a:cubicBezTo>
                    <a:pt x="7392" y="19455"/>
                    <a:pt x="9023" y="19905"/>
                    <a:pt x="10719" y="19905"/>
                  </a:cubicBezTo>
                  <a:cubicBezTo>
                    <a:pt x="12383" y="19905"/>
                    <a:pt x="13985" y="19455"/>
                    <a:pt x="15329" y="18657"/>
                  </a:cubicBezTo>
                  <a:cubicBezTo>
                    <a:pt x="16512" y="17909"/>
                    <a:pt x="17345" y="16912"/>
                    <a:pt x="17794" y="15789"/>
                  </a:cubicBezTo>
                  <a:lnTo>
                    <a:pt x="19200" y="16088"/>
                  </a:lnTo>
                  <a:cubicBezTo>
                    <a:pt x="20130" y="16313"/>
                    <a:pt x="20769" y="16962"/>
                    <a:pt x="20769" y="17735"/>
                  </a:cubicBezTo>
                  <a:lnTo>
                    <a:pt x="20769" y="21300"/>
                  </a:lnTo>
                  <a:cubicBezTo>
                    <a:pt x="20769" y="21476"/>
                    <a:pt x="20960" y="21600"/>
                    <a:pt x="21154" y="21600"/>
                  </a:cubicBezTo>
                  <a:cubicBezTo>
                    <a:pt x="21409" y="21600"/>
                    <a:pt x="21570" y="21451"/>
                    <a:pt x="21570" y="21300"/>
                  </a:cubicBezTo>
                  <a:lnTo>
                    <a:pt x="21570" y="17735"/>
                  </a:lnTo>
                  <a:cubicBezTo>
                    <a:pt x="21600" y="16688"/>
                    <a:pt x="20737" y="15764"/>
                    <a:pt x="19458" y="15464"/>
                  </a:cubicBezTo>
                  <a:lnTo>
                    <a:pt x="14880" y="14417"/>
                  </a:lnTo>
                  <a:cubicBezTo>
                    <a:pt x="14528" y="14318"/>
                    <a:pt x="14241" y="14044"/>
                    <a:pt x="14241" y="13769"/>
                  </a:cubicBezTo>
                  <a:lnTo>
                    <a:pt x="14241" y="12297"/>
                  </a:lnTo>
                  <a:cubicBezTo>
                    <a:pt x="15617" y="11574"/>
                    <a:pt x="16576" y="10426"/>
                    <a:pt x="16770" y="9079"/>
                  </a:cubicBezTo>
                  <a:lnTo>
                    <a:pt x="16993" y="9079"/>
                  </a:lnTo>
                  <a:cubicBezTo>
                    <a:pt x="17794" y="9079"/>
                    <a:pt x="18466" y="8606"/>
                    <a:pt x="18560" y="8057"/>
                  </a:cubicBezTo>
                  <a:cubicBezTo>
                    <a:pt x="18592" y="7732"/>
                    <a:pt x="18466" y="7384"/>
                    <a:pt x="18208" y="7158"/>
                  </a:cubicBezTo>
                  <a:cubicBezTo>
                    <a:pt x="17953" y="6959"/>
                    <a:pt x="17633" y="6810"/>
                    <a:pt x="17313" y="6785"/>
                  </a:cubicBezTo>
                  <a:lnTo>
                    <a:pt x="17600" y="4066"/>
                  </a:lnTo>
                  <a:cubicBezTo>
                    <a:pt x="18208" y="3618"/>
                    <a:pt x="18560" y="3044"/>
                    <a:pt x="18560" y="2346"/>
                  </a:cubicBezTo>
                  <a:cubicBezTo>
                    <a:pt x="18560" y="1073"/>
                    <a:pt x="17184" y="0"/>
                    <a:pt x="15552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41" name="Google Shape;9016;p86"/>
            <p:cNvSpPr/>
            <p:nvPr/>
          </p:nvSpPr>
          <p:spPr>
            <a:xfrm>
              <a:off x="86945" y="90645"/>
              <a:ext cx="2003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306" y="0"/>
                  </a:moveTo>
                  <a:cubicBezTo>
                    <a:pt x="2054" y="0"/>
                    <a:pt x="0" y="5164"/>
                    <a:pt x="0" y="11200"/>
                  </a:cubicBezTo>
                  <a:cubicBezTo>
                    <a:pt x="0" y="16436"/>
                    <a:pt x="2465" y="21600"/>
                    <a:pt x="5306" y="21600"/>
                  </a:cubicBezTo>
                  <a:lnTo>
                    <a:pt x="16294" y="21600"/>
                  </a:lnTo>
                  <a:cubicBezTo>
                    <a:pt x="19170" y="21600"/>
                    <a:pt x="21600" y="16436"/>
                    <a:pt x="21600" y="11200"/>
                  </a:cubicBezTo>
                  <a:cubicBezTo>
                    <a:pt x="21600" y="5164"/>
                    <a:pt x="19580" y="0"/>
                    <a:pt x="16294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42" name="Google Shape;9017;p86"/>
            <p:cNvSpPr/>
            <p:nvPr/>
          </p:nvSpPr>
          <p:spPr>
            <a:xfrm>
              <a:off x="148581" y="90645"/>
              <a:ext cx="1965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990" y="0"/>
                  </a:moveTo>
                  <a:cubicBezTo>
                    <a:pt x="2059" y="0"/>
                    <a:pt x="0" y="5164"/>
                    <a:pt x="0" y="11200"/>
                  </a:cubicBezTo>
                  <a:cubicBezTo>
                    <a:pt x="0" y="16436"/>
                    <a:pt x="2478" y="21600"/>
                    <a:pt x="4990" y="21600"/>
                  </a:cubicBezTo>
                  <a:lnTo>
                    <a:pt x="16610" y="21600"/>
                  </a:lnTo>
                  <a:cubicBezTo>
                    <a:pt x="19506" y="21600"/>
                    <a:pt x="21600" y="16436"/>
                    <a:pt x="21600" y="11200"/>
                  </a:cubicBezTo>
                  <a:cubicBezTo>
                    <a:pt x="21600" y="5164"/>
                    <a:pt x="19506" y="0"/>
                    <a:pt x="16610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450" name="Google Shape;9011;p86"/>
          <p:cNvGrpSpPr/>
          <p:nvPr/>
        </p:nvGrpSpPr>
        <p:grpSpPr>
          <a:xfrm>
            <a:off x="7056816" y="1906974"/>
            <a:ext cx="254844" cy="327428"/>
            <a:chOff x="0" y="0"/>
            <a:chExt cx="254842" cy="327426"/>
          </a:xfrm>
        </p:grpSpPr>
        <p:sp>
          <p:nvSpPr>
            <p:cNvPr id="444" name="Google Shape;9012;p86"/>
            <p:cNvSpPr/>
            <p:nvPr/>
          </p:nvSpPr>
          <p:spPr>
            <a:xfrm>
              <a:off x="90648" y="107776"/>
              <a:ext cx="12701" cy="14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10" h="21600" extrusionOk="0">
                  <a:moveTo>
                    <a:pt x="9996" y="0"/>
                  </a:moveTo>
                  <a:cubicBezTo>
                    <a:pt x="4124" y="0"/>
                    <a:pt x="0" y="3864"/>
                    <a:pt x="0" y="7169"/>
                  </a:cubicBezTo>
                  <a:lnTo>
                    <a:pt x="0" y="14943"/>
                  </a:lnTo>
                  <a:cubicBezTo>
                    <a:pt x="0" y="18807"/>
                    <a:pt x="4963" y="21600"/>
                    <a:pt x="9996" y="21600"/>
                  </a:cubicBezTo>
                  <a:cubicBezTo>
                    <a:pt x="15798" y="21600"/>
                    <a:pt x="20831" y="18295"/>
                    <a:pt x="20831" y="14943"/>
                  </a:cubicBezTo>
                  <a:lnTo>
                    <a:pt x="20831" y="7169"/>
                  </a:lnTo>
                  <a:cubicBezTo>
                    <a:pt x="21600" y="2747"/>
                    <a:pt x="16637" y="0"/>
                    <a:pt x="9996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45" name="Google Shape;9013;p86"/>
            <p:cNvSpPr/>
            <p:nvPr/>
          </p:nvSpPr>
          <p:spPr>
            <a:xfrm>
              <a:off x="151869" y="107776"/>
              <a:ext cx="12701" cy="14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00" y="0"/>
                  </a:moveTo>
                  <a:cubicBezTo>
                    <a:pt x="4291" y="0"/>
                    <a:pt x="0" y="3864"/>
                    <a:pt x="0" y="7169"/>
                  </a:cubicBezTo>
                  <a:lnTo>
                    <a:pt x="0" y="14943"/>
                  </a:lnTo>
                  <a:cubicBezTo>
                    <a:pt x="0" y="18807"/>
                    <a:pt x="6036" y="21600"/>
                    <a:pt x="11200" y="21600"/>
                  </a:cubicBezTo>
                  <a:cubicBezTo>
                    <a:pt x="16436" y="21600"/>
                    <a:pt x="21600" y="18295"/>
                    <a:pt x="21600" y="14943"/>
                  </a:cubicBezTo>
                  <a:lnTo>
                    <a:pt x="21600" y="7169"/>
                  </a:lnTo>
                  <a:cubicBezTo>
                    <a:pt x="21600" y="2747"/>
                    <a:pt x="17309" y="0"/>
                    <a:pt x="11200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46" name="Google Shape;9014;p86"/>
            <p:cNvSpPr/>
            <p:nvPr/>
          </p:nvSpPr>
          <p:spPr>
            <a:xfrm>
              <a:off x="108221" y="143786"/>
              <a:ext cx="39999" cy="14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6" h="21600" extrusionOk="0">
                  <a:moveTo>
                    <a:pt x="2469" y="0"/>
                  </a:moveTo>
                  <a:cubicBezTo>
                    <a:pt x="1848" y="0"/>
                    <a:pt x="1243" y="703"/>
                    <a:pt x="756" y="2062"/>
                  </a:cubicBezTo>
                  <a:cubicBezTo>
                    <a:pt x="-252" y="4873"/>
                    <a:pt x="-252" y="9324"/>
                    <a:pt x="756" y="12135"/>
                  </a:cubicBezTo>
                  <a:cubicBezTo>
                    <a:pt x="2956" y="18273"/>
                    <a:pt x="6752" y="21600"/>
                    <a:pt x="10750" y="21600"/>
                  </a:cubicBezTo>
                  <a:cubicBezTo>
                    <a:pt x="14747" y="21600"/>
                    <a:pt x="18543" y="18273"/>
                    <a:pt x="20743" y="12135"/>
                  </a:cubicBezTo>
                  <a:cubicBezTo>
                    <a:pt x="21348" y="9324"/>
                    <a:pt x="21348" y="4873"/>
                    <a:pt x="20340" y="2062"/>
                  </a:cubicBezTo>
                  <a:cubicBezTo>
                    <a:pt x="19853" y="703"/>
                    <a:pt x="19198" y="0"/>
                    <a:pt x="18543" y="0"/>
                  </a:cubicBezTo>
                  <a:cubicBezTo>
                    <a:pt x="17905" y="0"/>
                    <a:pt x="17250" y="703"/>
                    <a:pt x="16746" y="2062"/>
                  </a:cubicBezTo>
                  <a:cubicBezTo>
                    <a:pt x="15755" y="4873"/>
                    <a:pt x="13555" y="7637"/>
                    <a:pt x="10548" y="7637"/>
                  </a:cubicBezTo>
                  <a:cubicBezTo>
                    <a:pt x="7541" y="7637"/>
                    <a:pt x="4955" y="4873"/>
                    <a:pt x="4350" y="2062"/>
                  </a:cubicBezTo>
                  <a:cubicBezTo>
                    <a:pt x="3746" y="703"/>
                    <a:pt x="3090" y="0"/>
                    <a:pt x="2469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47" name="Google Shape;9015;p86"/>
            <p:cNvSpPr/>
            <p:nvPr/>
          </p:nvSpPr>
          <p:spPr>
            <a:xfrm>
              <a:off x="0" y="0"/>
              <a:ext cx="254843" cy="3274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1" h="21600" extrusionOk="0">
                  <a:moveTo>
                    <a:pt x="16738" y="4540"/>
                  </a:moveTo>
                  <a:lnTo>
                    <a:pt x="16480" y="6785"/>
                  </a:lnTo>
                  <a:lnTo>
                    <a:pt x="16450" y="6785"/>
                  </a:lnTo>
                  <a:cubicBezTo>
                    <a:pt x="16192" y="6785"/>
                    <a:pt x="15969" y="6611"/>
                    <a:pt x="15969" y="6410"/>
                  </a:cubicBezTo>
                  <a:lnTo>
                    <a:pt x="15969" y="4665"/>
                  </a:lnTo>
                  <a:cubicBezTo>
                    <a:pt x="16256" y="4665"/>
                    <a:pt x="16480" y="4590"/>
                    <a:pt x="16738" y="4540"/>
                  </a:cubicBezTo>
                  <a:close/>
                  <a:moveTo>
                    <a:pt x="15552" y="675"/>
                  </a:moveTo>
                  <a:cubicBezTo>
                    <a:pt x="16770" y="675"/>
                    <a:pt x="17762" y="1448"/>
                    <a:pt x="17762" y="2369"/>
                  </a:cubicBezTo>
                  <a:cubicBezTo>
                    <a:pt x="17762" y="3318"/>
                    <a:pt x="16770" y="4091"/>
                    <a:pt x="15552" y="4091"/>
                  </a:cubicBezTo>
                  <a:cubicBezTo>
                    <a:pt x="14754" y="4091"/>
                    <a:pt x="14050" y="3741"/>
                    <a:pt x="13633" y="3218"/>
                  </a:cubicBezTo>
                  <a:cubicBezTo>
                    <a:pt x="13566" y="3115"/>
                    <a:pt x="13426" y="3048"/>
                    <a:pt x="13281" y="3048"/>
                  </a:cubicBezTo>
                  <a:cubicBezTo>
                    <a:pt x="13216" y="3048"/>
                    <a:pt x="13149" y="3063"/>
                    <a:pt x="13087" y="3094"/>
                  </a:cubicBezTo>
                  <a:cubicBezTo>
                    <a:pt x="12897" y="3193"/>
                    <a:pt x="12800" y="3369"/>
                    <a:pt x="12929" y="3542"/>
                  </a:cubicBezTo>
                  <a:cubicBezTo>
                    <a:pt x="12961" y="3568"/>
                    <a:pt x="12961" y="3593"/>
                    <a:pt x="12993" y="3618"/>
                  </a:cubicBezTo>
                  <a:cubicBezTo>
                    <a:pt x="12832" y="3693"/>
                    <a:pt x="12673" y="3741"/>
                    <a:pt x="12512" y="3741"/>
                  </a:cubicBezTo>
                  <a:cubicBezTo>
                    <a:pt x="12031" y="3741"/>
                    <a:pt x="11649" y="3442"/>
                    <a:pt x="11649" y="3069"/>
                  </a:cubicBezTo>
                  <a:cubicBezTo>
                    <a:pt x="11649" y="2870"/>
                    <a:pt x="11456" y="2744"/>
                    <a:pt x="11233" y="2744"/>
                  </a:cubicBezTo>
                  <a:cubicBezTo>
                    <a:pt x="11039" y="2744"/>
                    <a:pt x="10848" y="2918"/>
                    <a:pt x="10848" y="3069"/>
                  </a:cubicBezTo>
                  <a:cubicBezTo>
                    <a:pt x="10848" y="3792"/>
                    <a:pt x="11617" y="4416"/>
                    <a:pt x="12577" y="4416"/>
                  </a:cubicBezTo>
                  <a:cubicBezTo>
                    <a:pt x="12929" y="4416"/>
                    <a:pt x="13281" y="4315"/>
                    <a:pt x="13601" y="4116"/>
                  </a:cubicBezTo>
                  <a:cubicBezTo>
                    <a:pt x="14050" y="4441"/>
                    <a:pt x="14625" y="4665"/>
                    <a:pt x="15232" y="4716"/>
                  </a:cubicBezTo>
                  <a:lnTo>
                    <a:pt x="15232" y="6435"/>
                  </a:lnTo>
                  <a:cubicBezTo>
                    <a:pt x="15232" y="6984"/>
                    <a:pt x="15808" y="7433"/>
                    <a:pt x="16512" y="7433"/>
                  </a:cubicBezTo>
                  <a:lnTo>
                    <a:pt x="17152" y="7433"/>
                  </a:lnTo>
                  <a:cubicBezTo>
                    <a:pt x="17345" y="7433"/>
                    <a:pt x="17504" y="7483"/>
                    <a:pt x="17665" y="7608"/>
                  </a:cubicBezTo>
                  <a:cubicBezTo>
                    <a:pt x="17794" y="7732"/>
                    <a:pt x="17888" y="7858"/>
                    <a:pt x="17826" y="8032"/>
                  </a:cubicBezTo>
                  <a:cubicBezTo>
                    <a:pt x="17794" y="8281"/>
                    <a:pt x="17474" y="8482"/>
                    <a:pt x="17122" y="8482"/>
                  </a:cubicBezTo>
                  <a:lnTo>
                    <a:pt x="16928" y="8482"/>
                  </a:lnTo>
                  <a:lnTo>
                    <a:pt x="16928" y="8457"/>
                  </a:lnTo>
                  <a:cubicBezTo>
                    <a:pt x="16928" y="8281"/>
                    <a:pt x="16705" y="8157"/>
                    <a:pt x="16512" y="8157"/>
                  </a:cubicBezTo>
                  <a:cubicBezTo>
                    <a:pt x="16289" y="8157"/>
                    <a:pt x="16127" y="8306"/>
                    <a:pt x="16127" y="8457"/>
                  </a:cubicBezTo>
                  <a:cubicBezTo>
                    <a:pt x="16127" y="10700"/>
                    <a:pt x="13759" y="12521"/>
                    <a:pt x="10881" y="12521"/>
                  </a:cubicBezTo>
                  <a:cubicBezTo>
                    <a:pt x="7935" y="12521"/>
                    <a:pt x="5599" y="10675"/>
                    <a:pt x="5599" y="8432"/>
                  </a:cubicBezTo>
                  <a:cubicBezTo>
                    <a:pt x="5599" y="8231"/>
                    <a:pt x="5408" y="8107"/>
                    <a:pt x="5215" y="8107"/>
                  </a:cubicBezTo>
                  <a:cubicBezTo>
                    <a:pt x="4991" y="8107"/>
                    <a:pt x="4801" y="8281"/>
                    <a:pt x="4801" y="8432"/>
                  </a:cubicBezTo>
                  <a:lnTo>
                    <a:pt x="4801" y="8457"/>
                  </a:lnTo>
                  <a:lnTo>
                    <a:pt x="4575" y="8457"/>
                  </a:lnTo>
                  <a:cubicBezTo>
                    <a:pt x="4352" y="8457"/>
                    <a:pt x="4190" y="8407"/>
                    <a:pt x="4032" y="8281"/>
                  </a:cubicBezTo>
                  <a:cubicBezTo>
                    <a:pt x="3935" y="8157"/>
                    <a:pt x="3838" y="8032"/>
                    <a:pt x="3871" y="7858"/>
                  </a:cubicBezTo>
                  <a:cubicBezTo>
                    <a:pt x="3935" y="7608"/>
                    <a:pt x="4255" y="7409"/>
                    <a:pt x="4607" y="7409"/>
                  </a:cubicBezTo>
                  <a:lnTo>
                    <a:pt x="5215" y="7409"/>
                  </a:lnTo>
                  <a:cubicBezTo>
                    <a:pt x="5919" y="7409"/>
                    <a:pt x="6497" y="6959"/>
                    <a:pt x="6497" y="6410"/>
                  </a:cubicBezTo>
                  <a:lnTo>
                    <a:pt x="6497" y="4940"/>
                  </a:lnTo>
                  <a:cubicBezTo>
                    <a:pt x="6497" y="4366"/>
                    <a:pt x="7072" y="3917"/>
                    <a:pt x="7808" y="3917"/>
                  </a:cubicBezTo>
                  <a:lnTo>
                    <a:pt x="9472" y="3917"/>
                  </a:lnTo>
                  <a:cubicBezTo>
                    <a:pt x="9728" y="3917"/>
                    <a:pt x="9889" y="3741"/>
                    <a:pt x="9889" y="3593"/>
                  </a:cubicBezTo>
                  <a:cubicBezTo>
                    <a:pt x="9889" y="3419"/>
                    <a:pt x="9695" y="3293"/>
                    <a:pt x="9472" y="3293"/>
                  </a:cubicBezTo>
                  <a:lnTo>
                    <a:pt x="7808" y="3293"/>
                  </a:lnTo>
                  <a:cubicBezTo>
                    <a:pt x="6655" y="3293"/>
                    <a:pt x="5696" y="4041"/>
                    <a:pt x="5696" y="4940"/>
                  </a:cubicBezTo>
                  <a:lnTo>
                    <a:pt x="5696" y="6410"/>
                  </a:lnTo>
                  <a:cubicBezTo>
                    <a:pt x="5696" y="6586"/>
                    <a:pt x="5473" y="6785"/>
                    <a:pt x="5215" y="6785"/>
                  </a:cubicBezTo>
                  <a:lnTo>
                    <a:pt x="5120" y="6785"/>
                  </a:lnTo>
                  <a:lnTo>
                    <a:pt x="4672" y="3293"/>
                  </a:lnTo>
                  <a:cubicBezTo>
                    <a:pt x="4607" y="2621"/>
                    <a:pt x="4895" y="1946"/>
                    <a:pt x="5440" y="1448"/>
                  </a:cubicBezTo>
                  <a:cubicBezTo>
                    <a:pt x="6016" y="949"/>
                    <a:pt x="6849" y="675"/>
                    <a:pt x="7712" y="675"/>
                  </a:cubicBezTo>
                  <a:close/>
                  <a:moveTo>
                    <a:pt x="13472" y="12596"/>
                  </a:moveTo>
                  <a:lnTo>
                    <a:pt x="13472" y="13694"/>
                  </a:lnTo>
                  <a:cubicBezTo>
                    <a:pt x="13472" y="14293"/>
                    <a:pt x="13985" y="14817"/>
                    <a:pt x="14722" y="14966"/>
                  </a:cubicBezTo>
                  <a:lnTo>
                    <a:pt x="15426" y="15139"/>
                  </a:lnTo>
                  <a:cubicBezTo>
                    <a:pt x="15232" y="15665"/>
                    <a:pt x="14880" y="16164"/>
                    <a:pt x="14431" y="16562"/>
                  </a:cubicBezTo>
                  <a:cubicBezTo>
                    <a:pt x="14273" y="16688"/>
                    <a:pt x="14305" y="16912"/>
                    <a:pt x="14464" y="17010"/>
                  </a:cubicBezTo>
                  <a:cubicBezTo>
                    <a:pt x="14560" y="17060"/>
                    <a:pt x="14625" y="17086"/>
                    <a:pt x="14754" y="17086"/>
                  </a:cubicBezTo>
                  <a:cubicBezTo>
                    <a:pt x="14880" y="17086"/>
                    <a:pt x="15009" y="17060"/>
                    <a:pt x="15074" y="17010"/>
                  </a:cubicBezTo>
                  <a:cubicBezTo>
                    <a:pt x="15649" y="16512"/>
                    <a:pt x="16033" y="15938"/>
                    <a:pt x="16289" y="15315"/>
                  </a:cubicBezTo>
                  <a:lnTo>
                    <a:pt x="17152" y="15540"/>
                  </a:lnTo>
                  <a:cubicBezTo>
                    <a:pt x="16673" y="16562"/>
                    <a:pt x="15937" y="17461"/>
                    <a:pt x="14848" y="18158"/>
                  </a:cubicBezTo>
                  <a:cubicBezTo>
                    <a:pt x="13665" y="18881"/>
                    <a:pt x="12289" y="19281"/>
                    <a:pt x="10752" y="19281"/>
                  </a:cubicBezTo>
                  <a:cubicBezTo>
                    <a:pt x="9249" y="19281"/>
                    <a:pt x="7841" y="18906"/>
                    <a:pt x="6688" y="18158"/>
                  </a:cubicBezTo>
                  <a:cubicBezTo>
                    <a:pt x="5631" y="17511"/>
                    <a:pt x="4862" y="16587"/>
                    <a:pt x="4481" y="15590"/>
                  </a:cubicBezTo>
                  <a:lnTo>
                    <a:pt x="5376" y="15391"/>
                  </a:lnTo>
                  <a:cubicBezTo>
                    <a:pt x="5663" y="16212"/>
                    <a:pt x="6335" y="16962"/>
                    <a:pt x="7201" y="17534"/>
                  </a:cubicBezTo>
                  <a:cubicBezTo>
                    <a:pt x="8193" y="18158"/>
                    <a:pt x="9440" y="18533"/>
                    <a:pt x="10752" y="18533"/>
                  </a:cubicBezTo>
                  <a:cubicBezTo>
                    <a:pt x="11776" y="18533"/>
                    <a:pt x="12735" y="18332"/>
                    <a:pt x="13569" y="17934"/>
                  </a:cubicBezTo>
                  <a:cubicBezTo>
                    <a:pt x="13759" y="17833"/>
                    <a:pt x="13792" y="17660"/>
                    <a:pt x="13730" y="17511"/>
                  </a:cubicBezTo>
                  <a:cubicBezTo>
                    <a:pt x="13644" y="17396"/>
                    <a:pt x="13520" y="17345"/>
                    <a:pt x="13380" y="17345"/>
                  </a:cubicBezTo>
                  <a:cubicBezTo>
                    <a:pt x="13308" y="17345"/>
                    <a:pt x="13230" y="17360"/>
                    <a:pt x="13152" y="17385"/>
                  </a:cubicBezTo>
                  <a:cubicBezTo>
                    <a:pt x="12448" y="17685"/>
                    <a:pt x="11585" y="17884"/>
                    <a:pt x="10752" y="17884"/>
                  </a:cubicBezTo>
                  <a:cubicBezTo>
                    <a:pt x="8639" y="17884"/>
                    <a:pt x="6752" y="16761"/>
                    <a:pt x="6177" y="15165"/>
                  </a:cubicBezTo>
                  <a:lnTo>
                    <a:pt x="6975" y="14966"/>
                  </a:lnTo>
                  <a:cubicBezTo>
                    <a:pt x="7679" y="14817"/>
                    <a:pt x="8193" y="14293"/>
                    <a:pt x="8193" y="13694"/>
                  </a:cubicBezTo>
                  <a:lnTo>
                    <a:pt x="8193" y="12596"/>
                  </a:lnTo>
                  <a:cubicBezTo>
                    <a:pt x="8991" y="12921"/>
                    <a:pt x="9889" y="13070"/>
                    <a:pt x="10848" y="13070"/>
                  </a:cubicBezTo>
                  <a:cubicBezTo>
                    <a:pt x="11808" y="13070"/>
                    <a:pt x="12673" y="12921"/>
                    <a:pt x="13472" y="12596"/>
                  </a:cubicBezTo>
                  <a:close/>
                  <a:moveTo>
                    <a:pt x="7712" y="0"/>
                  </a:moveTo>
                  <a:cubicBezTo>
                    <a:pt x="6655" y="0"/>
                    <a:pt x="5599" y="375"/>
                    <a:pt x="4833" y="999"/>
                  </a:cubicBezTo>
                  <a:cubicBezTo>
                    <a:pt x="4129" y="1621"/>
                    <a:pt x="3777" y="2470"/>
                    <a:pt x="3838" y="3343"/>
                  </a:cubicBezTo>
                  <a:lnTo>
                    <a:pt x="4287" y="6810"/>
                  </a:lnTo>
                  <a:cubicBezTo>
                    <a:pt x="3647" y="6909"/>
                    <a:pt x="3072" y="7309"/>
                    <a:pt x="3040" y="7833"/>
                  </a:cubicBezTo>
                  <a:cubicBezTo>
                    <a:pt x="3008" y="8157"/>
                    <a:pt x="3137" y="8482"/>
                    <a:pt x="3392" y="8731"/>
                  </a:cubicBezTo>
                  <a:cubicBezTo>
                    <a:pt x="3680" y="8981"/>
                    <a:pt x="4096" y="9104"/>
                    <a:pt x="4513" y="9104"/>
                  </a:cubicBezTo>
                  <a:lnTo>
                    <a:pt x="4833" y="9104"/>
                  </a:lnTo>
                  <a:cubicBezTo>
                    <a:pt x="5088" y="10451"/>
                    <a:pt x="6048" y="11574"/>
                    <a:pt x="7359" y="12322"/>
                  </a:cubicBezTo>
                  <a:lnTo>
                    <a:pt x="7359" y="13795"/>
                  </a:lnTo>
                  <a:cubicBezTo>
                    <a:pt x="7359" y="14092"/>
                    <a:pt x="7072" y="14392"/>
                    <a:pt x="6720" y="14442"/>
                  </a:cubicBezTo>
                  <a:lnTo>
                    <a:pt x="2175" y="15514"/>
                  </a:lnTo>
                  <a:cubicBezTo>
                    <a:pt x="863" y="15789"/>
                    <a:pt x="0" y="16713"/>
                    <a:pt x="0" y="17760"/>
                  </a:cubicBezTo>
                  <a:lnTo>
                    <a:pt x="0" y="21300"/>
                  </a:lnTo>
                  <a:cubicBezTo>
                    <a:pt x="0" y="21476"/>
                    <a:pt x="191" y="21600"/>
                    <a:pt x="384" y="21600"/>
                  </a:cubicBezTo>
                  <a:cubicBezTo>
                    <a:pt x="607" y="21600"/>
                    <a:pt x="798" y="21451"/>
                    <a:pt x="798" y="21300"/>
                  </a:cubicBezTo>
                  <a:lnTo>
                    <a:pt x="798" y="17735"/>
                  </a:lnTo>
                  <a:cubicBezTo>
                    <a:pt x="798" y="16987"/>
                    <a:pt x="1441" y="16313"/>
                    <a:pt x="2368" y="16088"/>
                  </a:cubicBezTo>
                  <a:lnTo>
                    <a:pt x="3680" y="15789"/>
                  </a:lnTo>
                  <a:cubicBezTo>
                    <a:pt x="4064" y="16912"/>
                    <a:pt x="4959" y="17909"/>
                    <a:pt x="6112" y="18657"/>
                  </a:cubicBezTo>
                  <a:cubicBezTo>
                    <a:pt x="7392" y="19455"/>
                    <a:pt x="9023" y="19905"/>
                    <a:pt x="10719" y="19905"/>
                  </a:cubicBezTo>
                  <a:cubicBezTo>
                    <a:pt x="12383" y="19905"/>
                    <a:pt x="13985" y="19455"/>
                    <a:pt x="15329" y="18657"/>
                  </a:cubicBezTo>
                  <a:cubicBezTo>
                    <a:pt x="16512" y="17909"/>
                    <a:pt x="17345" y="16912"/>
                    <a:pt x="17794" y="15789"/>
                  </a:cubicBezTo>
                  <a:lnTo>
                    <a:pt x="19200" y="16088"/>
                  </a:lnTo>
                  <a:cubicBezTo>
                    <a:pt x="20130" y="16313"/>
                    <a:pt x="20769" y="16962"/>
                    <a:pt x="20769" y="17735"/>
                  </a:cubicBezTo>
                  <a:lnTo>
                    <a:pt x="20769" y="21300"/>
                  </a:lnTo>
                  <a:cubicBezTo>
                    <a:pt x="20769" y="21476"/>
                    <a:pt x="20960" y="21600"/>
                    <a:pt x="21154" y="21600"/>
                  </a:cubicBezTo>
                  <a:cubicBezTo>
                    <a:pt x="21409" y="21600"/>
                    <a:pt x="21570" y="21451"/>
                    <a:pt x="21570" y="21300"/>
                  </a:cubicBezTo>
                  <a:lnTo>
                    <a:pt x="21570" y="17735"/>
                  </a:lnTo>
                  <a:cubicBezTo>
                    <a:pt x="21600" y="16688"/>
                    <a:pt x="20737" y="15764"/>
                    <a:pt x="19458" y="15464"/>
                  </a:cubicBezTo>
                  <a:lnTo>
                    <a:pt x="14880" y="14417"/>
                  </a:lnTo>
                  <a:cubicBezTo>
                    <a:pt x="14528" y="14318"/>
                    <a:pt x="14241" y="14044"/>
                    <a:pt x="14241" y="13769"/>
                  </a:cubicBezTo>
                  <a:lnTo>
                    <a:pt x="14241" y="12297"/>
                  </a:lnTo>
                  <a:cubicBezTo>
                    <a:pt x="15617" y="11574"/>
                    <a:pt x="16576" y="10426"/>
                    <a:pt x="16770" y="9079"/>
                  </a:cubicBezTo>
                  <a:lnTo>
                    <a:pt x="16993" y="9079"/>
                  </a:lnTo>
                  <a:cubicBezTo>
                    <a:pt x="17794" y="9079"/>
                    <a:pt x="18466" y="8606"/>
                    <a:pt x="18560" y="8057"/>
                  </a:cubicBezTo>
                  <a:cubicBezTo>
                    <a:pt x="18592" y="7732"/>
                    <a:pt x="18466" y="7384"/>
                    <a:pt x="18208" y="7158"/>
                  </a:cubicBezTo>
                  <a:cubicBezTo>
                    <a:pt x="17953" y="6959"/>
                    <a:pt x="17633" y="6810"/>
                    <a:pt x="17313" y="6785"/>
                  </a:cubicBezTo>
                  <a:lnTo>
                    <a:pt x="17600" y="4066"/>
                  </a:lnTo>
                  <a:cubicBezTo>
                    <a:pt x="18208" y="3618"/>
                    <a:pt x="18560" y="3044"/>
                    <a:pt x="18560" y="2346"/>
                  </a:cubicBezTo>
                  <a:cubicBezTo>
                    <a:pt x="18560" y="1073"/>
                    <a:pt x="17184" y="0"/>
                    <a:pt x="15552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48" name="Google Shape;9016;p86"/>
            <p:cNvSpPr/>
            <p:nvPr/>
          </p:nvSpPr>
          <p:spPr>
            <a:xfrm>
              <a:off x="86945" y="90645"/>
              <a:ext cx="2003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306" y="0"/>
                  </a:moveTo>
                  <a:cubicBezTo>
                    <a:pt x="2054" y="0"/>
                    <a:pt x="0" y="5164"/>
                    <a:pt x="0" y="11200"/>
                  </a:cubicBezTo>
                  <a:cubicBezTo>
                    <a:pt x="0" y="16436"/>
                    <a:pt x="2465" y="21600"/>
                    <a:pt x="5306" y="21600"/>
                  </a:cubicBezTo>
                  <a:lnTo>
                    <a:pt x="16294" y="21600"/>
                  </a:lnTo>
                  <a:cubicBezTo>
                    <a:pt x="19170" y="21600"/>
                    <a:pt x="21600" y="16436"/>
                    <a:pt x="21600" y="11200"/>
                  </a:cubicBezTo>
                  <a:cubicBezTo>
                    <a:pt x="21600" y="5164"/>
                    <a:pt x="19580" y="0"/>
                    <a:pt x="16294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49" name="Google Shape;9017;p86"/>
            <p:cNvSpPr/>
            <p:nvPr/>
          </p:nvSpPr>
          <p:spPr>
            <a:xfrm>
              <a:off x="148581" y="90645"/>
              <a:ext cx="1965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990" y="0"/>
                  </a:moveTo>
                  <a:cubicBezTo>
                    <a:pt x="2059" y="0"/>
                    <a:pt x="0" y="5164"/>
                    <a:pt x="0" y="11200"/>
                  </a:cubicBezTo>
                  <a:cubicBezTo>
                    <a:pt x="0" y="16436"/>
                    <a:pt x="2478" y="21600"/>
                    <a:pt x="4990" y="21600"/>
                  </a:cubicBezTo>
                  <a:lnTo>
                    <a:pt x="16610" y="21600"/>
                  </a:lnTo>
                  <a:cubicBezTo>
                    <a:pt x="19506" y="21600"/>
                    <a:pt x="21600" y="16436"/>
                    <a:pt x="21600" y="11200"/>
                  </a:cubicBezTo>
                  <a:cubicBezTo>
                    <a:pt x="21600" y="5164"/>
                    <a:pt x="19506" y="0"/>
                    <a:pt x="16610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457" name="Google Shape;9011;p86"/>
          <p:cNvGrpSpPr/>
          <p:nvPr/>
        </p:nvGrpSpPr>
        <p:grpSpPr>
          <a:xfrm>
            <a:off x="7056816" y="3415349"/>
            <a:ext cx="254844" cy="327427"/>
            <a:chOff x="0" y="0"/>
            <a:chExt cx="254842" cy="327426"/>
          </a:xfrm>
        </p:grpSpPr>
        <p:sp>
          <p:nvSpPr>
            <p:cNvPr id="451" name="Google Shape;9012;p86"/>
            <p:cNvSpPr/>
            <p:nvPr/>
          </p:nvSpPr>
          <p:spPr>
            <a:xfrm>
              <a:off x="90648" y="107776"/>
              <a:ext cx="12701" cy="14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10" h="21600" extrusionOk="0">
                  <a:moveTo>
                    <a:pt x="9996" y="0"/>
                  </a:moveTo>
                  <a:cubicBezTo>
                    <a:pt x="4124" y="0"/>
                    <a:pt x="0" y="3864"/>
                    <a:pt x="0" y="7169"/>
                  </a:cubicBezTo>
                  <a:lnTo>
                    <a:pt x="0" y="14943"/>
                  </a:lnTo>
                  <a:cubicBezTo>
                    <a:pt x="0" y="18807"/>
                    <a:pt x="4963" y="21600"/>
                    <a:pt x="9996" y="21600"/>
                  </a:cubicBezTo>
                  <a:cubicBezTo>
                    <a:pt x="15798" y="21600"/>
                    <a:pt x="20831" y="18295"/>
                    <a:pt x="20831" y="14943"/>
                  </a:cubicBezTo>
                  <a:lnTo>
                    <a:pt x="20831" y="7169"/>
                  </a:lnTo>
                  <a:cubicBezTo>
                    <a:pt x="21600" y="2747"/>
                    <a:pt x="16637" y="0"/>
                    <a:pt x="9996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52" name="Google Shape;9013;p86"/>
            <p:cNvSpPr/>
            <p:nvPr/>
          </p:nvSpPr>
          <p:spPr>
            <a:xfrm>
              <a:off x="151869" y="107776"/>
              <a:ext cx="12701" cy="14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00" y="0"/>
                  </a:moveTo>
                  <a:cubicBezTo>
                    <a:pt x="4291" y="0"/>
                    <a:pt x="0" y="3864"/>
                    <a:pt x="0" y="7169"/>
                  </a:cubicBezTo>
                  <a:lnTo>
                    <a:pt x="0" y="14943"/>
                  </a:lnTo>
                  <a:cubicBezTo>
                    <a:pt x="0" y="18807"/>
                    <a:pt x="6036" y="21600"/>
                    <a:pt x="11200" y="21600"/>
                  </a:cubicBezTo>
                  <a:cubicBezTo>
                    <a:pt x="16436" y="21600"/>
                    <a:pt x="21600" y="18295"/>
                    <a:pt x="21600" y="14943"/>
                  </a:cubicBezTo>
                  <a:lnTo>
                    <a:pt x="21600" y="7169"/>
                  </a:lnTo>
                  <a:cubicBezTo>
                    <a:pt x="21600" y="2747"/>
                    <a:pt x="17309" y="0"/>
                    <a:pt x="11200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53" name="Google Shape;9014;p86"/>
            <p:cNvSpPr/>
            <p:nvPr/>
          </p:nvSpPr>
          <p:spPr>
            <a:xfrm>
              <a:off x="108221" y="143786"/>
              <a:ext cx="39999" cy="14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6" h="21600" extrusionOk="0">
                  <a:moveTo>
                    <a:pt x="2469" y="0"/>
                  </a:moveTo>
                  <a:cubicBezTo>
                    <a:pt x="1848" y="0"/>
                    <a:pt x="1243" y="703"/>
                    <a:pt x="756" y="2062"/>
                  </a:cubicBezTo>
                  <a:cubicBezTo>
                    <a:pt x="-252" y="4873"/>
                    <a:pt x="-252" y="9324"/>
                    <a:pt x="756" y="12135"/>
                  </a:cubicBezTo>
                  <a:cubicBezTo>
                    <a:pt x="2956" y="18273"/>
                    <a:pt x="6752" y="21600"/>
                    <a:pt x="10750" y="21600"/>
                  </a:cubicBezTo>
                  <a:cubicBezTo>
                    <a:pt x="14747" y="21600"/>
                    <a:pt x="18543" y="18273"/>
                    <a:pt x="20743" y="12135"/>
                  </a:cubicBezTo>
                  <a:cubicBezTo>
                    <a:pt x="21348" y="9324"/>
                    <a:pt x="21348" y="4873"/>
                    <a:pt x="20340" y="2062"/>
                  </a:cubicBezTo>
                  <a:cubicBezTo>
                    <a:pt x="19853" y="703"/>
                    <a:pt x="19198" y="0"/>
                    <a:pt x="18543" y="0"/>
                  </a:cubicBezTo>
                  <a:cubicBezTo>
                    <a:pt x="17905" y="0"/>
                    <a:pt x="17250" y="703"/>
                    <a:pt x="16746" y="2062"/>
                  </a:cubicBezTo>
                  <a:cubicBezTo>
                    <a:pt x="15755" y="4873"/>
                    <a:pt x="13555" y="7637"/>
                    <a:pt x="10548" y="7637"/>
                  </a:cubicBezTo>
                  <a:cubicBezTo>
                    <a:pt x="7541" y="7637"/>
                    <a:pt x="4955" y="4873"/>
                    <a:pt x="4350" y="2062"/>
                  </a:cubicBezTo>
                  <a:cubicBezTo>
                    <a:pt x="3746" y="703"/>
                    <a:pt x="3090" y="0"/>
                    <a:pt x="2469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54" name="Google Shape;9015;p86"/>
            <p:cNvSpPr/>
            <p:nvPr/>
          </p:nvSpPr>
          <p:spPr>
            <a:xfrm>
              <a:off x="0" y="0"/>
              <a:ext cx="254843" cy="3274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1" h="21600" extrusionOk="0">
                  <a:moveTo>
                    <a:pt x="16738" y="4540"/>
                  </a:moveTo>
                  <a:lnTo>
                    <a:pt x="16480" y="6785"/>
                  </a:lnTo>
                  <a:lnTo>
                    <a:pt x="16450" y="6785"/>
                  </a:lnTo>
                  <a:cubicBezTo>
                    <a:pt x="16192" y="6785"/>
                    <a:pt x="15969" y="6611"/>
                    <a:pt x="15969" y="6410"/>
                  </a:cubicBezTo>
                  <a:lnTo>
                    <a:pt x="15969" y="4665"/>
                  </a:lnTo>
                  <a:cubicBezTo>
                    <a:pt x="16256" y="4665"/>
                    <a:pt x="16480" y="4590"/>
                    <a:pt x="16738" y="4540"/>
                  </a:cubicBezTo>
                  <a:close/>
                  <a:moveTo>
                    <a:pt x="15552" y="675"/>
                  </a:moveTo>
                  <a:cubicBezTo>
                    <a:pt x="16770" y="675"/>
                    <a:pt x="17762" y="1448"/>
                    <a:pt x="17762" y="2369"/>
                  </a:cubicBezTo>
                  <a:cubicBezTo>
                    <a:pt x="17762" y="3318"/>
                    <a:pt x="16770" y="4091"/>
                    <a:pt x="15552" y="4091"/>
                  </a:cubicBezTo>
                  <a:cubicBezTo>
                    <a:pt x="14754" y="4091"/>
                    <a:pt x="14050" y="3741"/>
                    <a:pt x="13633" y="3218"/>
                  </a:cubicBezTo>
                  <a:cubicBezTo>
                    <a:pt x="13566" y="3115"/>
                    <a:pt x="13426" y="3048"/>
                    <a:pt x="13281" y="3048"/>
                  </a:cubicBezTo>
                  <a:cubicBezTo>
                    <a:pt x="13216" y="3048"/>
                    <a:pt x="13149" y="3063"/>
                    <a:pt x="13087" y="3094"/>
                  </a:cubicBezTo>
                  <a:cubicBezTo>
                    <a:pt x="12897" y="3193"/>
                    <a:pt x="12800" y="3369"/>
                    <a:pt x="12929" y="3542"/>
                  </a:cubicBezTo>
                  <a:cubicBezTo>
                    <a:pt x="12961" y="3568"/>
                    <a:pt x="12961" y="3593"/>
                    <a:pt x="12993" y="3618"/>
                  </a:cubicBezTo>
                  <a:cubicBezTo>
                    <a:pt x="12832" y="3693"/>
                    <a:pt x="12673" y="3741"/>
                    <a:pt x="12512" y="3741"/>
                  </a:cubicBezTo>
                  <a:cubicBezTo>
                    <a:pt x="12031" y="3741"/>
                    <a:pt x="11649" y="3442"/>
                    <a:pt x="11649" y="3069"/>
                  </a:cubicBezTo>
                  <a:cubicBezTo>
                    <a:pt x="11649" y="2870"/>
                    <a:pt x="11456" y="2744"/>
                    <a:pt x="11233" y="2744"/>
                  </a:cubicBezTo>
                  <a:cubicBezTo>
                    <a:pt x="11039" y="2744"/>
                    <a:pt x="10848" y="2918"/>
                    <a:pt x="10848" y="3069"/>
                  </a:cubicBezTo>
                  <a:cubicBezTo>
                    <a:pt x="10848" y="3792"/>
                    <a:pt x="11617" y="4416"/>
                    <a:pt x="12577" y="4416"/>
                  </a:cubicBezTo>
                  <a:cubicBezTo>
                    <a:pt x="12929" y="4416"/>
                    <a:pt x="13281" y="4315"/>
                    <a:pt x="13601" y="4116"/>
                  </a:cubicBezTo>
                  <a:cubicBezTo>
                    <a:pt x="14050" y="4441"/>
                    <a:pt x="14625" y="4665"/>
                    <a:pt x="15232" y="4716"/>
                  </a:cubicBezTo>
                  <a:lnTo>
                    <a:pt x="15232" y="6435"/>
                  </a:lnTo>
                  <a:cubicBezTo>
                    <a:pt x="15232" y="6984"/>
                    <a:pt x="15808" y="7433"/>
                    <a:pt x="16512" y="7433"/>
                  </a:cubicBezTo>
                  <a:lnTo>
                    <a:pt x="17152" y="7433"/>
                  </a:lnTo>
                  <a:cubicBezTo>
                    <a:pt x="17345" y="7433"/>
                    <a:pt x="17504" y="7483"/>
                    <a:pt x="17665" y="7608"/>
                  </a:cubicBezTo>
                  <a:cubicBezTo>
                    <a:pt x="17794" y="7732"/>
                    <a:pt x="17888" y="7858"/>
                    <a:pt x="17826" y="8032"/>
                  </a:cubicBezTo>
                  <a:cubicBezTo>
                    <a:pt x="17794" y="8281"/>
                    <a:pt x="17474" y="8482"/>
                    <a:pt x="17122" y="8482"/>
                  </a:cubicBezTo>
                  <a:lnTo>
                    <a:pt x="16928" y="8482"/>
                  </a:lnTo>
                  <a:lnTo>
                    <a:pt x="16928" y="8457"/>
                  </a:lnTo>
                  <a:cubicBezTo>
                    <a:pt x="16928" y="8281"/>
                    <a:pt x="16705" y="8157"/>
                    <a:pt x="16512" y="8157"/>
                  </a:cubicBezTo>
                  <a:cubicBezTo>
                    <a:pt x="16289" y="8157"/>
                    <a:pt x="16127" y="8306"/>
                    <a:pt x="16127" y="8457"/>
                  </a:cubicBezTo>
                  <a:cubicBezTo>
                    <a:pt x="16127" y="10700"/>
                    <a:pt x="13759" y="12521"/>
                    <a:pt x="10881" y="12521"/>
                  </a:cubicBezTo>
                  <a:cubicBezTo>
                    <a:pt x="7935" y="12521"/>
                    <a:pt x="5599" y="10675"/>
                    <a:pt x="5599" y="8432"/>
                  </a:cubicBezTo>
                  <a:cubicBezTo>
                    <a:pt x="5599" y="8231"/>
                    <a:pt x="5408" y="8107"/>
                    <a:pt x="5215" y="8107"/>
                  </a:cubicBezTo>
                  <a:cubicBezTo>
                    <a:pt x="4991" y="8107"/>
                    <a:pt x="4801" y="8281"/>
                    <a:pt x="4801" y="8432"/>
                  </a:cubicBezTo>
                  <a:lnTo>
                    <a:pt x="4801" y="8457"/>
                  </a:lnTo>
                  <a:lnTo>
                    <a:pt x="4575" y="8457"/>
                  </a:lnTo>
                  <a:cubicBezTo>
                    <a:pt x="4352" y="8457"/>
                    <a:pt x="4190" y="8407"/>
                    <a:pt x="4032" y="8281"/>
                  </a:cubicBezTo>
                  <a:cubicBezTo>
                    <a:pt x="3935" y="8157"/>
                    <a:pt x="3838" y="8032"/>
                    <a:pt x="3871" y="7858"/>
                  </a:cubicBezTo>
                  <a:cubicBezTo>
                    <a:pt x="3935" y="7608"/>
                    <a:pt x="4255" y="7409"/>
                    <a:pt x="4607" y="7409"/>
                  </a:cubicBezTo>
                  <a:lnTo>
                    <a:pt x="5215" y="7409"/>
                  </a:lnTo>
                  <a:cubicBezTo>
                    <a:pt x="5919" y="7409"/>
                    <a:pt x="6497" y="6959"/>
                    <a:pt x="6497" y="6410"/>
                  </a:cubicBezTo>
                  <a:lnTo>
                    <a:pt x="6497" y="4940"/>
                  </a:lnTo>
                  <a:cubicBezTo>
                    <a:pt x="6497" y="4366"/>
                    <a:pt x="7072" y="3917"/>
                    <a:pt x="7808" y="3917"/>
                  </a:cubicBezTo>
                  <a:lnTo>
                    <a:pt x="9472" y="3917"/>
                  </a:lnTo>
                  <a:cubicBezTo>
                    <a:pt x="9728" y="3917"/>
                    <a:pt x="9889" y="3741"/>
                    <a:pt x="9889" y="3593"/>
                  </a:cubicBezTo>
                  <a:cubicBezTo>
                    <a:pt x="9889" y="3419"/>
                    <a:pt x="9695" y="3293"/>
                    <a:pt x="9472" y="3293"/>
                  </a:cubicBezTo>
                  <a:lnTo>
                    <a:pt x="7808" y="3293"/>
                  </a:lnTo>
                  <a:cubicBezTo>
                    <a:pt x="6655" y="3293"/>
                    <a:pt x="5696" y="4041"/>
                    <a:pt x="5696" y="4940"/>
                  </a:cubicBezTo>
                  <a:lnTo>
                    <a:pt x="5696" y="6410"/>
                  </a:lnTo>
                  <a:cubicBezTo>
                    <a:pt x="5696" y="6586"/>
                    <a:pt x="5473" y="6785"/>
                    <a:pt x="5215" y="6785"/>
                  </a:cubicBezTo>
                  <a:lnTo>
                    <a:pt x="5120" y="6785"/>
                  </a:lnTo>
                  <a:lnTo>
                    <a:pt x="4672" y="3293"/>
                  </a:lnTo>
                  <a:cubicBezTo>
                    <a:pt x="4607" y="2621"/>
                    <a:pt x="4895" y="1946"/>
                    <a:pt x="5440" y="1448"/>
                  </a:cubicBezTo>
                  <a:cubicBezTo>
                    <a:pt x="6016" y="949"/>
                    <a:pt x="6849" y="675"/>
                    <a:pt x="7712" y="675"/>
                  </a:cubicBezTo>
                  <a:close/>
                  <a:moveTo>
                    <a:pt x="13472" y="12596"/>
                  </a:moveTo>
                  <a:lnTo>
                    <a:pt x="13472" y="13694"/>
                  </a:lnTo>
                  <a:cubicBezTo>
                    <a:pt x="13472" y="14293"/>
                    <a:pt x="13985" y="14817"/>
                    <a:pt x="14722" y="14966"/>
                  </a:cubicBezTo>
                  <a:lnTo>
                    <a:pt x="15426" y="15139"/>
                  </a:lnTo>
                  <a:cubicBezTo>
                    <a:pt x="15232" y="15665"/>
                    <a:pt x="14880" y="16164"/>
                    <a:pt x="14431" y="16562"/>
                  </a:cubicBezTo>
                  <a:cubicBezTo>
                    <a:pt x="14273" y="16688"/>
                    <a:pt x="14305" y="16912"/>
                    <a:pt x="14464" y="17010"/>
                  </a:cubicBezTo>
                  <a:cubicBezTo>
                    <a:pt x="14560" y="17060"/>
                    <a:pt x="14625" y="17086"/>
                    <a:pt x="14754" y="17086"/>
                  </a:cubicBezTo>
                  <a:cubicBezTo>
                    <a:pt x="14880" y="17086"/>
                    <a:pt x="15009" y="17060"/>
                    <a:pt x="15074" y="17010"/>
                  </a:cubicBezTo>
                  <a:cubicBezTo>
                    <a:pt x="15649" y="16512"/>
                    <a:pt x="16033" y="15938"/>
                    <a:pt x="16289" y="15315"/>
                  </a:cubicBezTo>
                  <a:lnTo>
                    <a:pt x="17152" y="15540"/>
                  </a:lnTo>
                  <a:cubicBezTo>
                    <a:pt x="16673" y="16562"/>
                    <a:pt x="15937" y="17461"/>
                    <a:pt x="14848" y="18158"/>
                  </a:cubicBezTo>
                  <a:cubicBezTo>
                    <a:pt x="13665" y="18881"/>
                    <a:pt x="12289" y="19281"/>
                    <a:pt x="10752" y="19281"/>
                  </a:cubicBezTo>
                  <a:cubicBezTo>
                    <a:pt x="9249" y="19281"/>
                    <a:pt x="7841" y="18906"/>
                    <a:pt x="6688" y="18158"/>
                  </a:cubicBezTo>
                  <a:cubicBezTo>
                    <a:pt x="5631" y="17511"/>
                    <a:pt x="4862" y="16587"/>
                    <a:pt x="4481" y="15590"/>
                  </a:cubicBezTo>
                  <a:lnTo>
                    <a:pt x="5376" y="15391"/>
                  </a:lnTo>
                  <a:cubicBezTo>
                    <a:pt x="5663" y="16212"/>
                    <a:pt x="6335" y="16962"/>
                    <a:pt x="7201" y="17534"/>
                  </a:cubicBezTo>
                  <a:cubicBezTo>
                    <a:pt x="8193" y="18158"/>
                    <a:pt x="9440" y="18533"/>
                    <a:pt x="10752" y="18533"/>
                  </a:cubicBezTo>
                  <a:cubicBezTo>
                    <a:pt x="11776" y="18533"/>
                    <a:pt x="12735" y="18332"/>
                    <a:pt x="13569" y="17934"/>
                  </a:cubicBezTo>
                  <a:cubicBezTo>
                    <a:pt x="13759" y="17833"/>
                    <a:pt x="13792" y="17660"/>
                    <a:pt x="13730" y="17511"/>
                  </a:cubicBezTo>
                  <a:cubicBezTo>
                    <a:pt x="13644" y="17396"/>
                    <a:pt x="13520" y="17345"/>
                    <a:pt x="13380" y="17345"/>
                  </a:cubicBezTo>
                  <a:cubicBezTo>
                    <a:pt x="13308" y="17345"/>
                    <a:pt x="13230" y="17360"/>
                    <a:pt x="13152" y="17385"/>
                  </a:cubicBezTo>
                  <a:cubicBezTo>
                    <a:pt x="12448" y="17685"/>
                    <a:pt x="11585" y="17884"/>
                    <a:pt x="10752" y="17884"/>
                  </a:cubicBezTo>
                  <a:cubicBezTo>
                    <a:pt x="8639" y="17884"/>
                    <a:pt x="6752" y="16761"/>
                    <a:pt x="6177" y="15165"/>
                  </a:cubicBezTo>
                  <a:lnTo>
                    <a:pt x="6975" y="14966"/>
                  </a:lnTo>
                  <a:cubicBezTo>
                    <a:pt x="7679" y="14817"/>
                    <a:pt x="8193" y="14293"/>
                    <a:pt x="8193" y="13694"/>
                  </a:cubicBezTo>
                  <a:lnTo>
                    <a:pt x="8193" y="12596"/>
                  </a:lnTo>
                  <a:cubicBezTo>
                    <a:pt x="8991" y="12921"/>
                    <a:pt x="9889" y="13070"/>
                    <a:pt x="10848" y="13070"/>
                  </a:cubicBezTo>
                  <a:cubicBezTo>
                    <a:pt x="11808" y="13070"/>
                    <a:pt x="12673" y="12921"/>
                    <a:pt x="13472" y="12596"/>
                  </a:cubicBezTo>
                  <a:close/>
                  <a:moveTo>
                    <a:pt x="7712" y="0"/>
                  </a:moveTo>
                  <a:cubicBezTo>
                    <a:pt x="6655" y="0"/>
                    <a:pt x="5599" y="375"/>
                    <a:pt x="4833" y="999"/>
                  </a:cubicBezTo>
                  <a:cubicBezTo>
                    <a:pt x="4129" y="1621"/>
                    <a:pt x="3777" y="2470"/>
                    <a:pt x="3838" y="3343"/>
                  </a:cubicBezTo>
                  <a:lnTo>
                    <a:pt x="4287" y="6810"/>
                  </a:lnTo>
                  <a:cubicBezTo>
                    <a:pt x="3647" y="6909"/>
                    <a:pt x="3072" y="7309"/>
                    <a:pt x="3040" y="7833"/>
                  </a:cubicBezTo>
                  <a:cubicBezTo>
                    <a:pt x="3008" y="8157"/>
                    <a:pt x="3137" y="8482"/>
                    <a:pt x="3392" y="8731"/>
                  </a:cubicBezTo>
                  <a:cubicBezTo>
                    <a:pt x="3680" y="8981"/>
                    <a:pt x="4096" y="9104"/>
                    <a:pt x="4513" y="9104"/>
                  </a:cubicBezTo>
                  <a:lnTo>
                    <a:pt x="4833" y="9104"/>
                  </a:lnTo>
                  <a:cubicBezTo>
                    <a:pt x="5088" y="10451"/>
                    <a:pt x="6048" y="11574"/>
                    <a:pt x="7359" y="12322"/>
                  </a:cubicBezTo>
                  <a:lnTo>
                    <a:pt x="7359" y="13795"/>
                  </a:lnTo>
                  <a:cubicBezTo>
                    <a:pt x="7359" y="14092"/>
                    <a:pt x="7072" y="14392"/>
                    <a:pt x="6720" y="14442"/>
                  </a:cubicBezTo>
                  <a:lnTo>
                    <a:pt x="2175" y="15514"/>
                  </a:lnTo>
                  <a:cubicBezTo>
                    <a:pt x="863" y="15789"/>
                    <a:pt x="0" y="16713"/>
                    <a:pt x="0" y="17760"/>
                  </a:cubicBezTo>
                  <a:lnTo>
                    <a:pt x="0" y="21300"/>
                  </a:lnTo>
                  <a:cubicBezTo>
                    <a:pt x="0" y="21476"/>
                    <a:pt x="191" y="21600"/>
                    <a:pt x="384" y="21600"/>
                  </a:cubicBezTo>
                  <a:cubicBezTo>
                    <a:pt x="607" y="21600"/>
                    <a:pt x="798" y="21451"/>
                    <a:pt x="798" y="21300"/>
                  </a:cubicBezTo>
                  <a:lnTo>
                    <a:pt x="798" y="17735"/>
                  </a:lnTo>
                  <a:cubicBezTo>
                    <a:pt x="798" y="16987"/>
                    <a:pt x="1441" y="16313"/>
                    <a:pt x="2368" y="16088"/>
                  </a:cubicBezTo>
                  <a:lnTo>
                    <a:pt x="3680" y="15789"/>
                  </a:lnTo>
                  <a:cubicBezTo>
                    <a:pt x="4064" y="16912"/>
                    <a:pt x="4959" y="17909"/>
                    <a:pt x="6112" y="18657"/>
                  </a:cubicBezTo>
                  <a:cubicBezTo>
                    <a:pt x="7392" y="19455"/>
                    <a:pt x="9023" y="19905"/>
                    <a:pt x="10719" y="19905"/>
                  </a:cubicBezTo>
                  <a:cubicBezTo>
                    <a:pt x="12383" y="19905"/>
                    <a:pt x="13985" y="19455"/>
                    <a:pt x="15329" y="18657"/>
                  </a:cubicBezTo>
                  <a:cubicBezTo>
                    <a:pt x="16512" y="17909"/>
                    <a:pt x="17345" y="16912"/>
                    <a:pt x="17794" y="15789"/>
                  </a:cubicBezTo>
                  <a:lnTo>
                    <a:pt x="19200" y="16088"/>
                  </a:lnTo>
                  <a:cubicBezTo>
                    <a:pt x="20130" y="16313"/>
                    <a:pt x="20769" y="16962"/>
                    <a:pt x="20769" y="17735"/>
                  </a:cubicBezTo>
                  <a:lnTo>
                    <a:pt x="20769" y="21300"/>
                  </a:lnTo>
                  <a:cubicBezTo>
                    <a:pt x="20769" y="21476"/>
                    <a:pt x="20960" y="21600"/>
                    <a:pt x="21154" y="21600"/>
                  </a:cubicBezTo>
                  <a:cubicBezTo>
                    <a:pt x="21409" y="21600"/>
                    <a:pt x="21570" y="21451"/>
                    <a:pt x="21570" y="21300"/>
                  </a:cubicBezTo>
                  <a:lnTo>
                    <a:pt x="21570" y="17735"/>
                  </a:lnTo>
                  <a:cubicBezTo>
                    <a:pt x="21600" y="16688"/>
                    <a:pt x="20737" y="15764"/>
                    <a:pt x="19458" y="15464"/>
                  </a:cubicBezTo>
                  <a:lnTo>
                    <a:pt x="14880" y="14417"/>
                  </a:lnTo>
                  <a:cubicBezTo>
                    <a:pt x="14528" y="14318"/>
                    <a:pt x="14241" y="14044"/>
                    <a:pt x="14241" y="13769"/>
                  </a:cubicBezTo>
                  <a:lnTo>
                    <a:pt x="14241" y="12297"/>
                  </a:lnTo>
                  <a:cubicBezTo>
                    <a:pt x="15617" y="11574"/>
                    <a:pt x="16576" y="10426"/>
                    <a:pt x="16770" y="9079"/>
                  </a:cubicBezTo>
                  <a:lnTo>
                    <a:pt x="16993" y="9079"/>
                  </a:lnTo>
                  <a:cubicBezTo>
                    <a:pt x="17794" y="9079"/>
                    <a:pt x="18466" y="8606"/>
                    <a:pt x="18560" y="8057"/>
                  </a:cubicBezTo>
                  <a:cubicBezTo>
                    <a:pt x="18592" y="7732"/>
                    <a:pt x="18466" y="7384"/>
                    <a:pt x="18208" y="7158"/>
                  </a:cubicBezTo>
                  <a:cubicBezTo>
                    <a:pt x="17953" y="6959"/>
                    <a:pt x="17633" y="6810"/>
                    <a:pt x="17313" y="6785"/>
                  </a:cubicBezTo>
                  <a:lnTo>
                    <a:pt x="17600" y="4066"/>
                  </a:lnTo>
                  <a:cubicBezTo>
                    <a:pt x="18208" y="3618"/>
                    <a:pt x="18560" y="3044"/>
                    <a:pt x="18560" y="2346"/>
                  </a:cubicBezTo>
                  <a:cubicBezTo>
                    <a:pt x="18560" y="1073"/>
                    <a:pt x="17184" y="0"/>
                    <a:pt x="15552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55" name="Google Shape;9016;p86"/>
            <p:cNvSpPr/>
            <p:nvPr/>
          </p:nvSpPr>
          <p:spPr>
            <a:xfrm>
              <a:off x="86945" y="90645"/>
              <a:ext cx="2003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306" y="0"/>
                  </a:moveTo>
                  <a:cubicBezTo>
                    <a:pt x="2054" y="0"/>
                    <a:pt x="0" y="5164"/>
                    <a:pt x="0" y="11200"/>
                  </a:cubicBezTo>
                  <a:cubicBezTo>
                    <a:pt x="0" y="16436"/>
                    <a:pt x="2465" y="21600"/>
                    <a:pt x="5306" y="21600"/>
                  </a:cubicBezTo>
                  <a:lnTo>
                    <a:pt x="16294" y="21600"/>
                  </a:lnTo>
                  <a:cubicBezTo>
                    <a:pt x="19170" y="21600"/>
                    <a:pt x="21600" y="16436"/>
                    <a:pt x="21600" y="11200"/>
                  </a:cubicBezTo>
                  <a:cubicBezTo>
                    <a:pt x="21600" y="5164"/>
                    <a:pt x="19580" y="0"/>
                    <a:pt x="16294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56" name="Google Shape;9017;p86"/>
            <p:cNvSpPr/>
            <p:nvPr/>
          </p:nvSpPr>
          <p:spPr>
            <a:xfrm>
              <a:off x="148581" y="90645"/>
              <a:ext cx="1965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990" y="0"/>
                  </a:moveTo>
                  <a:cubicBezTo>
                    <a:pt x="2059" y="0"/>
                    <a:pt x="0" y="5164"/>
                    <a:pt x="0" y="11200"/>
                  </a:cubicBezTo>
                  <a:cubicBezTo>
                    <a:pt x="0" y="16436"/>
                    <a:pt x="2478" y="21600"/>
                    <a:pt x="4990" y="21600"/>
                  </a:cubicBezTo>
                  <a:lnTo>
                    <a:pt x="16610" y="21600"/>
                  </a:lnTo>
                  <a:cubicBezTo>
                    <a:pt x="19506" y="21600"/>
                    <a:pt x="21600" y="16436"/>
                    <a:pt x="21600" y="11200"/>
                  </a:cubicBezTo>
                  <a:cubicBezTo>
                    <a:pt x="21600" y="5164"/>
                    <a:pt x="19506" y="0"/>
                    <a:pt x="16610" y="0"/>
                  </a:cubicBezTo>
                  <a:close/>
                </a:path>
              </a:pathLst>
            </a:custGeom>
            <a:solidFill>
              <a:srgbClr val="657E9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441;p46"/>
          <p:cNvSpPr/>
          <p:nvPr/>
        </p:nvSpPr>
        <p:spPr>
          <a:xfrm flipH="1">
            <a:off x="709824" y="1726600"/>
            <a:ext cx="1" cy="115590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grpSp>
        <p:nvGrpSpPr>
          <p:cNvPr id="750" name="Google Shape;442;p46"/>
          <p:cNvGrpSpPr/>
          <p:nvPr/>
        </p:nvGrpSpPr>
        <p:grpSpPr>
          <a:xfrm>
            <a:off x="532520" y="3048030"/>
            <a:ext cx="361423" cy="347947"/>
            <a:chOff x="28" y="28"/>
            <a:chExt cx="361421" cy="347945"/>
          </a:xfrm>
        </p:grpSpPr>
        <p:sp>
          <p:nvSpPr>
            <p:cNvPr id="744" name="Google Shape;443;p46"/>
            <p:cNvSpPr/>
            <p:nvPr/>
          </p:nvSpPr>
          <p:spPr>
            <a:xfrm>
              <a:off x="37203" y="223391"/>
              <a:ext cx="190266" cy="1245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0" h="21600" extrusionOk="0">
                  <a:moveTo>
                    <a:pt x="3565" y="0"/>
                  </a:moveTo>
                  <a:cubicBezTo>
                    <a:pt x="3439" y="0"/>
                    <a:pt x="3313" y="63"/>
                    <a:pt x="3210" y="199"/>
                  </a:cubicBezTo>
                  <a:cubicBezTo>
                    <a:pt x="1525" y="2302"/>
                    <a:pt x="0" y="4969"/>
                    <a:pt x="0" y="10424"/>
                  </a:cubicBezTo>
                  <a:cubicBezTo>
                    <a:pt x="0" y="14144"/>
                    <a:pt x="201" y="17802"/>
                    <a:pt x="1764" y="19968"/>
                  </a:cubicBezTo>
                  <a:cubicBezTo>
                    <a:pt x="2678" y="21187"/>
                    <a:pt x="3845" y="21600"/>
                    <a:pt x="5039" y="21600"/>
                  </a:cubicBezTo>
                  <a:cubicBezTo>
                    <a:pt x="5366" y="21600"/>
                    <a:pt x="5693" y="21571"/>
                    <a:pt x="6017" y="21517"/>
                  </a:cubicBezTo>
                  <a:cubicBezTo>
                    <a:pt x="9425" y="20901"/>
                    <a:pt x="9104" y="17301"/>
                    <a:pt x="16086" y="17301"/>
                  </a:cubicBezTo>
                  <a:cubicBezTo>
                    <a:pt x="16237" y="17297"/>
                    <a:pt x="16391" y="17297"/>
                    <a:pt x="16542" y="17297"/>
                  </a:cubicBezTo>
                  <a:cubicBezTo>
                    <a:pt x="17916" y="17297"/>
                    <a:pt x="19283" y="17544"/>
                    <a:pt x="20619" y="18049"/>
                  </a:cubicBezTo>
                  <a:cubicBezTo>
                    <a:pt x="20679" y="18074"/>
                    <a:pt x="20739" y="18083"/>
                    <a:pt x="20795" y="18083"/>
                  </a:cubicBezTo>
                  <a:cubicBezTo>
                    <a:pt x="21421" y="18083"/>
                    <a:pt x="21600" y="16597"/>
                    <a:pt x="20899" y="16311"/>
                  </a:cubicBezTo>
                  <a:lnTo>
                    <a:pt x="20899" y="16252"/>
                  </a:lnTo>
                  <a:cubicBezTo>
                    <a:pt x="19491" y="15694"/>
                    <a:pt x="18048" y="15436"/>
                    <a:pt x="16573" y="15436"/>
                  </a:cubicBezTo>
                  <a:cubicBezTo>
                    <a:pt x="16410" y="15436"/>
                    <a:pt x="16250" y="15436"/>
                    <a:pt x="16086" y="15446"/>
                  </a:cubicBezTo>
                  <a:cubicBezTo>
                    <a:pt x="8906" y="15446"/>
                    <a:pt x="8783" y="19162"/>
                    <a:pt x="5857" y="19720"/>
                  </a:cubicBezTo>
                  <a:cubicBezTo>
                    <a:pt x="5558" y="19769"/>
                    <a:pt x="5278" y="19793"/>
                    <a:pt x="5014" y="19793"/>
                  </a:cubicBezTo>
                  <a:cubicBezTo>
                    <a:pt x="3952" y="19793"/>
                    <a:pt x="3144" y="19400"/>
                    <a:pt x="2565" y="18603"/>
                  </a:cubicBezTo>
                  <a:cubicBezTo>
                    <a:pt x="1845" y="17612"/>
                    <a:pt x="1204" y="15941"/>
                    <a:pt x="1204" y="10424"/>
                  </a:cubicBezTo>
                  <a:cubicBezTo>
                    <a:pt x="1204" y="5528"/>
                    <a:pt x="2606" y="3298"/>
                    <a:pt x="3930" y="1622"/>
                  </a:cubicBezTo>
                  <a:cubicBezTo>
                    <a:pt x="4212" y="1311"/>
                    <a:pt x="4250" y="695"/>
                    <a:pt x="4011" y="321"/>
                  </a:cubicBezTo>
                  <a:cubicBezTo>
                    <a:pt x="3898" y="112"/>
                    <a:pt x="3732" y="0"/>
                    <a:pt x="3565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45" name="Google Shape;444;p46"/>
            <p:cNvSpPr/>
            <p:nvPr/>
          </p:nvSpPr>
          <p:spPr>
            <a:xfrm>
              <a:off x="81059" y="125507"/>
              <a:ext cx="242851" cy="2222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7" h="21600" extrusionOk="0">
                  <a:moveTo>
                    <a:pt x="8767" y="0"/>
                  </a:moveTo>
                  <a:cubicBezTo>
                    <a:pt x="5775" y="0"/>
                    <a:pt x="1584" y="1633"/>
                    <a:pt x="1584" y="4898"/>
                  </a:cubicBezTo>
                  <a:cubicBezTo>
                    <a:pt x="1616" y="6218"/>
                    <a:pt x="1081" y="7435"/>
                    <a:pt x="167" y="8233"/>
                  </a:cubicBezTo>
                  <a:cubicBezTo>
                    <a:pt x="-203" y="8617"/>
                    <a:pt x="106" y="9169"/>
                    <a:pt x="486" y="9169"/>
                  </a:cubicBezTo>
                  <a:cubicBezTo>
                    <a:pt x="589" y="9169"/>
                    <a:pt x="695" y="9128"/>
                    <a:pt x="797" y="9033"/>
                  </a:cubicBezTo>
                  <a:cubicBezTo>
                    <a:pt x="1932" y="8026"/>
                    <a:pt x="2561" y="6496"/>
                    <a:pt x="2529" y="4898"/>
                  </a:cubicBezTo>
                  <a:cubicBezTo>
                    <a:pt x="2529" y="2848"/>
                    <a:pt x="5459" y="1007"/>
                    <a:pt x="8767" y="1007"/>
                  </a:cubicBezTo>
                  <a:cubicBezTo>
                    <a:pt x="12104" y="1007"/>
                    <a:pt x="15002" y="2812"/>
                    <a:pt x="15002" y="4898"/>
                  </a:cubicBezTo>
                  <a:cubicBezTo>
                    <a:pt x="15002" y="7574"/>
                    <a:pt x="16389" y="8755"/>
                    <a:pt x="17712" y="9866"/>
                  </a:cubicBezTo>
                  <a:cubicBezTo>
                    <a:pt x="19129" y="11083"/>
                    <a:pt x="20452" y="12229"/>
                    <a:pt x="20452" y="15355"/>
                  </a:cubicBezTo>
                  <a:cubicBezTo>
                    <a:pt x="20452" y="17092"/>
                    <a:pt x="20326" y="18967"/>
                    <a:pt x="19380" y="19907"/>
                  </a:cubicBezTo>
                  <a:cubicBezTo>
                    <a:pt x="18936" y="20369"/>
                    <a:pt x="18314" y="20576"/>
                    <a:pt x="17505" y="20576"/>
                  </a:cubicBezTo>
                  <a:cubicBezTo>
                    <a:pt x="17282" y="20576"/>
                    <a:pt x="17048" y="20560"/>
                    <a:pt x="16799" y="20530"/>
                  </a:cubicBezTo>
                  <a:cubicBezTo>
                    <a:pt x="15821" y="20391"/>
                    <a:pt x="15286" y="19975"/>
                    <a:pt x="14466" y="19490"/>
                  </a:cubicBezTo>
                  <a:cubicBezTo>
                    <a:pt x="14382" y="19436"/>
                    <a:pt x="14301" y="19411"/>
                    <a:pt x="14227" y="19411"/>
                  </a:cubicBezTo>
                  <a:cubicBezTo>
                    <a:pt x="13817" y="19411"/>
                    <a:pt x="13575" y="20100"/>
                    <a:pt x="14027" y="20391"/>
                  </a:cubicBezTo>
                  <a:cubicBezTo>
                    <a:pt x="14846" y="20879"/>
                    <a:pt x="15508" y="21399"/>
                    <a:pt x="16673" y="21537"/>
                  </a:cubicBezTo>
                  <a:cubicBezTo>
                    <a:pt x="16942" y="21578"/>
                    <a:pt x="17211" y="21600"/>
                    <a:pt x="17480" y="21600"/>
                  </a:cubicBezTo>
                  <a:cubicBezTo>
                    <a:pt x="18405" y="21600"/>
                    <a:pt x="19301" y="21344"/>
                    <a:pt x="20010" y="20669"/>
                  </a:cubicBezTo>
                  <a:cubicBezTo>
                    <a:pt x="21239" y="19490"/>
                    <a:pt x="21397" y="17405"/>
                    <a:pt x="21397" y="15319"/>
                  </a:cubicBezTo>
                  <a:cubicBezTo>
                    <a:pt x="21397" y="11742"/>
                    <a:pt x="19726" y="10318"/>
                    <a:pt x="18247" y="9066"/>
                  </a:cubicBezTo>
                  <a:lnTo>
                    <a:pt x="18277" y="9066"/>
                  </a:lnTo>
                  <a:cubicBezTo>
                    <a:pt x="17018" y="7990"/>
                    <a:pt x="15947" y="7051"/>
                    <a:pt x="15947" y="4898"/>
                  </a:cubicBezTo>
                  <a:cubicBezTo>
                    <a:pt x="15947" y="1633"/>
                    <a:pt x="11758" y="0"/>
                    <a:pt x="8767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46" name="Google Shape;445;p46"/>
            <p:cNvSpPr/>
            <p:nvPr/>
          </p:nvSpPr>
          <p:spPr>
            <a:xfrm>
              <a:off x="28" y="80458"/>
              <a:ext cx="88640" cy="120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04" y="1929"/>
                  </a:moveTo>
                  <a:cubicBezTo>
                    <a:pt x="17074" y="1929"/>
                    <a:pt x="18985" y="6619"/>
                    <a:pt x="18985" y="10347"/>
                  </a:cubicBezTo>
                  <a:cubicBezTo>
                    <a:pt x="18985" y="16135"/>
                    <a:pt x="15244" y="19736"/>
                    <a:pt x="11756" y="19736"/>
                  </a:cubicBezTo>
                  <a:cubicBezTo>
                    <a:pt x="7318" y="19736"/>
                    <a:pt x="2608" y="14910"/>
                    <a:pt x="2608" y="10347"/>
                  </a:cubicBezTo>
                  <a:cubicBezTo>
                    <a:pt x="2608" y="5591"/>
                    <a:pt x="7666" y="1929"/>
                    <a:pt x="12104" y="1929"/>
                  </a:cubicBezTo>
                  <a:close/>
                  <a:moveTo>
                    <a:pt x="12104" y="0"/>
                  </a:moveTo>
                  <a:cubicBezTo>
                    <a:pt x="6267" y="0"/>
                    <a:pt x="0" y="4564"/>
                    <a:pt x="0" y="10347"/>
                  </a:cubicBezTo>
                  <a:cubicBezTo>
                    <a:pt x="0" y="16069"/>
                    <a:pt x="5837" y="21600"/>
                    <a:pt x="11756" y="21600"/>
                  </a:cubicBezTo>
                  <a:cubicBezTo>
                    <a:pt x="17859" y="21600"/>
                    <a:pt x="21600" y="15812"/>
                    <a:pt x="21600" y="10286"/>
                  </a:cubicBezTo>
                  <a:lnTo>
                    <a:pt x="21518" y="10347"/>
                  </a:lnTo>
                  <a:cubicBezTo>
                    <a:pt x="21518" y="5269"/>
                    <a:pt x="18637" y="0"/>
                    <a:pt x="12104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47" name="Google Shape;446;p46"/>
            <p:cNvSpPr/>
            <p:nvPr/>
          </p:nvSpPr>
          <p:spPr>
            <a:xfrm>
              <a:off x="272782" y="80458"/>
              <a:ext cx="88669" cy="120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93" y="1864"/>
                  </a:moveTo>
                  <a:cubicBezTo>
                    <a:pt x="13847" y="1864"/>
                    <a:pt x="18986" y="5526"/>
                    <a:pt x="18986" y="10286"/>
                  </a:cubicBezTo>
                  <a:cubicBezTo>
                    <a:pt x="18986" y="14850"/>
                    <a:pt x="14284" y="19671"/>
                    <a:pt x="9841" y="19671"/>
                  </a:cubicBezTo>
                  <a:cubicBezTo>
                    <a:pt x="6361" y="19671"/>
                    <a:pt x="2614" y="16135"/>
                    <a:pt x="2614" y="10286"/>
                  </a:cubicBezTo>
                  <a:cubicBezTo>
                    <a:pt x="2614" y="6559"/>
                    <a:pt x="4443" y="1864"/>
                    <a:pt x="9493" y="1864"/>
                  </a:cubicBezTo>
                  <a:close/>
                  <a:moveTo>
                    <a:pt x="9493" y="0"/>
                  </a:moveTo>
                  <a:cubicBezTo>
                    <a:pt x="2873" y="0"/>
                    <a:pt x="0" y="5335"/>
                    <a:pt x="0" y="10286"/>
                  </a:cubicBezTo>
                  <a:cubicBezTo>
                    <a:pt x="0" y="15878"/>
                    <a:pt x="3658" y="21600"/>
                    <a:pt x="9841" y="21600"/>
                  </a:cubicBezTo>
                  <a:cubicBezTo>
                    <a:pt x="15765" y="21600"/>
                    <a:pt x="21600" y="15943"/>
                    <a:pt x="21600" y="10286"/>
                  </a:cubicBezTo>
                  <a:cubicBezTo>
                    <a:pt x="21600" y="4629"/>
                    <a:pt x="15328" y="0"/>
                    <a:pt x="9493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48" name="Google Shape;447;p46"/>
            <p:cNvSpPr/>
            <p:nvPr/>
          </p:nvSpPr>
          <p:spPr>
            <a:xfrm>
              <a:off x="86174" y="28"/>
              <a:ext cx="88668" cy="1201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07" y="1930"/>
                  </a:moveTo>
                  <a:cubicBezTo>
                    <a:pt x="17068" y="1930"/>
                    <a:pt x="18986" y="6621"/>
                    <a:pt x="18986" y="10349"/>
                  </a:cubicBezTo>
                  <a:cubicBezTo>
                    <a:pt x="18986" y="16138"/>
                    <a:pt x="15239" y="19736"/>
                    <a:pt x="11759" y="19736"/>
                  </a:cubicBezTo>
                  <a:cubicBezTo>
                    <a:pt x="7316" y="19736"/>
                    <a:pt x="2614" y="14914"/>
                    <a:pt x="2614" y="10349"/>
                  </a:cubicBezTo>
                  <a:cubicBezTo>
                    <a:pt x="2614" y="5593"/>
                    <a:pt x="7664" y="1930"/>
                    <a:pt x="12107" y="1930"/>
                  </a:cubicBezTo>
                  <a:close/>
                  <a:moveTo>
                    <a:pt x="12107" y="0"/>
                  </a:moveTo>
                  <a:cubicBezTo>
                    <a:pt x="6272" y="0"/>
                    <a:pt x="0" y="4565"/>
                    <a:pt x="0" y="10349"/>
                  </a:cubicBezTo>
                  <a:cubicBezTo>
                    <a:pt x="0" y="16073"/>
                    <a:pt x="5835" y="21600"/>
                    <a:pt x="11759" y="21600"/>
                  </a:cubicBezTo>
                  <a:cubicBezTo>
                    <a:pt x="17853" y="21600"/>
                    <a:pt x="21600" y="15881"/>
                    <a:pt x="21600" y="10349"/>
                  </a:cubicBezTo>
                  <a:cubicBezTo>
                    <a:pt x="21600" y="5270"/>
                    <a:pt x="18638" y="0"/>
                    <a:pt x="12107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49" name="Google Shape;448;p46"/>
            <p:cNvSpPr/>
            <p:nvPr/>
          </p:nvSpPr>
          <p:spPr>
            <a:xfrm>
              <a:off x="186636" y="28"/>
              <a:ext cx="88640" cy="1201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96" y="0"/>
                  </a:moveTo>
                  <a:cubicBezTo>
                    <a:pt x="2785" y="0"/>
                    <a:pt x="0" y="5401"/>
                    <a:pt x="0" y="10349"/>
                  </a:cubicBezTo>
                  <a:cubicBezTo>
                    <a:pt x="0" y="15881"/>
                    <a:pt x="3659" y="21600"/>
                    <a:pt x="9755" y="21600"/>
                  </a:cubicBezTo>
                  <a:lnTo>
                    <a:pt x="9844" y="21600"/>
                  </a:lnTo>
                  <a:cubicBezTo>
                    <a:pt x="15763" y="21600"/>
                    <a:pt x="21600" y="16007"/>
                    <a:pt x="21600" y="10349"/>
                  </a:cubicBezTo>
                  <a:cubicBezTo>
                    <a:pt x="21518" y="8424"/>
                    <a:pt x="20904" y="6555"/>
                    <a:pt x="19600" y="4948"/>
                  </a:cubicBezTo>
                  <a:cubicBezTo>
                    <a:pt x="19320" y="4600"/>
                    <a:pt x="18910" y="4454"/>
                    <a:pt x="18507" y="4454"/>
                  </a:cubicBezTo>
                  <a:cubicBezTo>
                    <a:pt x="17640" y="4454"/>
                    <a:pt x="16801" y="5124"/>
                    <a:pt x="17333" y="5915"/>
                  </a:cubicBezTo>
                  <a:cubicBezTo>
                    <a:pt x="18378" y="7266"/>
                    <a:pt x="18992" y="8742"/>
                    <a:pt x="18992" y="10349"/>
                  </a:cubicBezTo>
                  <a:cubicBezTo>
                    <a:pt x="18992" y="14914"/>
                    <a:pt x="14200" y="19736"/>
                    <a:pt x="9755" y="19736"/>
                  </a:cubicBezTo>
                  <a:cubicBezTo>
                    <a:pt x="6267" y="19736"/>
                    <a:pt x="2526" y="16138"/>
                    <a:pt x="2526" y="10349"/>
                  </a:cubicBezTo>
                  <a:cubicBezTo>
                    <a:pt x="2526" y="6621"/>
                    <a:pt x="4437" y="1930"/>
                    <a:pt x="9496" y="1930"/>
                  </a:cubicBezTo>
                  <a:cubicBezTo>
                    <a:pt x="11148" y="1930"/>
                    <a:pt x="12718" y="2378"/>
                    <a:pt x="14111" y="3149"/>
                  </a:cubicBezTo>
                  <a:cubicBezTo>
                    <a:pt x="14343" y="3265"/>
                    <a:pt x="14575" y="3315"/>
                    <a:pt x="14794" y="3315"/>
                  </a:cubicBezTo>
                  <a:cubicBezTo>
                    <a:pt x="15831" y="3315"/>
                    <a:pt x="16596" y="2242"/>
                    <a:pt x="15592" y="1607"/>
                  </a:cubicBezTo>
                  <a:cubicBezTo>
                    <a:pt x="13852" y="579"/>
                    <a:pt x="11674" y="66"/>
                    <a:pt x="9496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pic>
        <p:nvPicPr>
          <p:cNvPr id="751" name="影像" descr="影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234" y="1105355"/>
            <a:ext cx="4533365" cy="3400023"/>
          </a:xfrm>
          <a:prstGeom prst="rect">
            <a:avLst/>
          </a:prstGeom>
          <a:ln w="12700">
            <a:miter lim="400000"/>
          </a:ln>
        </p:spPr>
      </p:pic>
      <p:sp>
        <p:nvSpPr>
          <p:cNvPr id="752" name="Google Shape;420;p46"/>
          <p:cNvSpPr txBox="1">
            <a:spLocks noGrp="1"/>
          </p:cNvSpPr>
          <p:nvPr>
            <p:ph type="title"/>
          </p:nvPr>
        </p:nvSpPr>
        <p:spPr>
          <a:xfrm>
            <a:off x="474316" y="304115"/>
            <a:ext cx="8195368" cy="891461"/>
          </a:xfrm>
          <a:prstGeom prst="rect">
            <a:avLst/>
          </a:prstGeom>
        </p:spPr>
        <p:txBody>
          <a:bodyPr/>
          <a:lstStyle/>
          <a:p>
            <a:r>
              <a:t>AI模型支援之種類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441;p46"/>
          <p:cNvSpPr/>
          <p:nvPr/>
        </p:nvSpPr>
        <p:spPr>
          <a:xfrm flipH="1">
            <a:off x="709824" y="1726600"/>
            <a:ext cx="1" cy="115590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grpSp>
        <p:nvGrpSpPr>
          <p:cNvPr id="761" name="Google Shape;442;p46"/>
          <p:cNvGrpSpPr/>
          <p:nvPr/>
        </p:nvGrpSpPr>
        <p:grpSpPr>
          <a:xfrm>
            <a:off x="532520" y="3048030"/>
            <a:ext cx="361423" cy="347947"/>
            <a:chOff x="28" y="28"/>
            <a:chExt cx="361421" cy="347945"/>
          </a:xfrm>
        </p:grpSpPr>
        <p:sp>
          <p:nvSpPr>
            <p:cNvPr id="755" name="Google Shape;443;p46"/>
            <p:cNvSpPr/>
            <p:nvPr/>
          </p:nvSpPr>
          <p:spPr>
            <a:xfrm>
              <a:off x="37203" y="223391"/>
              <a:ext cx="190266" cy="1245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0" h="21600" extrusionOk="0">
                  <a:moveTo>
                    <a:pt x="3565" y="0"/>
                  </a:moveTo>
                  <a:cubicBezTo>
                    <a:pt x="3439" y="0"/>
                    <a:pt x="3313" y="63"/>
                    <a:pt x="3210" y="199"/>
                  </a:cubicBezTo>
                  <a:cubicBezTo>
                    <a:pt x="1525" y="2302"/>
                    <a:pt x="0" y="4969"/>
                    <a:pt x="0" y="10424"/>
                  </a:cubicBezTo>
                  <a:cubicBezTo>
                    <a:pt x="0" y="14144"/>
                    <a:pt x="201" y="17802"/>
                    <a:pt x="1764" y="19968"/>
                  </a:cubicBezTo>
                  <a:cubicBezTo>
                    <a:pt x="2678" y="21187"/>
                    <a:pt x="3845" y="21600"/>
                    <a:pt x="5039" y="21600"/>
                  </a:cubicBezTo>
                  <a:cubicBezTo>
                    <a:pt x="5366" y="21600"/>
                    <a:pt x="5693" y="21571"/>
                    <a:pt x="6017" y="21517"/>
                  </a:cubicBezTo>
                  <a:cubicBezTo>
                    <a:pt x="9425" y="20901"/>
                    <a:pt x="9104" y="17301"/>
                    <a:pt x="16086" y="17301"/>
                  </a:cubicBezTo>
                  <a:cubicBezTo>
                    <a:pt x="16237" y="17297"/>
                    <a:pt x="16391" y="17297"/>
                    <a:pt x="16542" y="17297"/>
                  </a:cubicBezTo>
                  <a:cubicBezTo>
                    <a:pt x="17916" y="17297"/>
                    <a:pt x="19283" y="17544"/>
                    <a:pt x="20619" y="18049"/>
                  </a:cubicBezTo>
                  <a:cubicBezTo>
                    <a:pt x="20679" y="18074"/>
                    <a:pt x="20739" y="18083"/>
                    <a:pt x="20795" y="18083"/>
                  </a:cubicBezTo>
                  <a:cubicBezTo>
                    <a:pt x="21421" y="18083"/>
                    <a:pt x="21600" y="16597"/>
                    <a:pt x="20899" y="16311"/>
                  </a:cubicBezTo>
                  <a:lnTo>
                    <a:pt x="20899" y="16252"/>
                  </a:lnTo>
                  <a:cubicBezTo>
                    <a:pt x="19491" y="15694"/>
                    <a:pt x="18048" y="15436"/>
                    <a:pt x="16573" y="15436"/>
                  </a:cubicBezTo>
                  <a:cubicBezTo>
                    <a:pt x="16410" y="15436"/>
                    <a:pt x="16250" y="15436"/>
                    <a:pt x="16086" y="15446"/>
                  </a:cubicBezTo>
                  <a:cubicBezTo>
                    <a:pt x="8906" y="15446"/>
                    <a:pt x="8783" y="19162"/>
                    <a:pt x="5857" y="19720"/>
                  </a:cubicBezTo>
                  <a:cubicBezTo>
                    <a:pt x="5558" y="19769"/>
                    <a:pt x="5278" y="19793"/>
                    <a:pt x="5014" y="19793"/>
                  </a:cubicBezTo>
                  <a:cubicBezTo>
                    <a:pt x="3952" y="19793"/>
                    <a:pt x="3144" y="19400"/>
                    <a:pt x="2565" y="18603"/>
                  </a:cubicBezTo>
                  <a:cubicBezTo>
                    <a:pt x="1845" y="17612"/>
                    <a:pt x="1204" y="15941"/>
                    <a:pt x="1204" y="10424"/>
                  </a:cubicBezTo>
                  <a:cubicBezTo>
                    <a:pt x="1204" y="5528"/>
                    <a:pt x="2606" y="3298"/>
                    <a:pt x="3930" y="1622"/>
                  </a:cubicBezTo>
                  <a:cubicBezTo>
                    <a:pt x="4212" y="1311"/>
                    <a:pt x="4250" y="695"/>
                    <a:pt x="4011" y="321"/>
                  </a:cubicBezTo>
                  <a:cubicBezTo>
                    <a:pt x="3898" y="112"/>
                    <a:pt x="3732" y="0"/>
                    <a:pt x="3565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56" name="Google Shape;444;p46"/>
            <p:cNvSpPr/>
            <p:nvPr/>
          </p:nvSpPr>
          <p:spPr>
            <a:xfrm>
              <a:off x="81059" y="125507"/>
              <a:ext cx="242851" cy="2222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7" h="21600" extrusionOk="0">
                  <a:moveTo>
                    <a:pt x="8767" y="0"/>
                  </a:moveTo>
                  <a:cubicBezTo>
                    <a:pt x="5775" y="0"/>
                    <a:pt x="1584" y="1633"/>
                    <a:pt x="1584" y="4898"/>
                  </a:cubicBezTo>
                  <a:cubicBezTo>
                    <a:pt x="1616" y="6218"/>
                    <a:pt x="1081" y="7435"/>
                    <a:pt x="167" y="8233"/>
                  </a:cubicBezTo>
                  <a:cubicBezTo>
                    <a:pt x="-203" y="8617"/>
                    <a:pt x="106" y="9169"/>
                    <a:pt x="486" y="9169"/>
                  </a:cubicBezTo>
                  <a:cubicBezTo>
                    <a:pt x="589" y="9169"/>
                    <a:pt x="695" y="9128"/>
                    <a:pt x="797" y="9033"/>
                  </a:cubicBezTo>
                  <a:cubicBezTo>
                    <a:pt x="1932" y="8026"/>
                    <a:pt x="2561" y="6496"/>
                    <a:pt x="2529" y="4898"/>
                  </a:cubicBezTo>
                  <a:cubicBezTo>
                    <a:pt x="2529" y="2848"/>
                    <a:pt x="5459" y="1007"/>
                    <a:pt x="8767" y="1007"/>
                  </a:cubicBezTo>
                  <a:cubicBezTo>
                    <a:pt x="12104" y="1007"/>
                    <a:pt x="15002" y="2812"/>
                    <a:pt x="15002" y="4898"/>
                  </a:cubicBezTo>
                  <a:cubicBezTo>
                    <a:pt x="15002" y="7574"/>
                    <a:pt x="16389" y="8755"/>
                    <a:pt x="17712" y="9866"/>
                  </a:cubicBezTo>
                  <a:cubicBezTo>
                    <a:pt x="19129" y="11083"/>
                    <a:pt x="20452" y="12229"/>
                    <a:pt x="20452" y="15355"/>
                  </a:cubicBezTo>
                  <a:cubicBezTo>
                    <a:pt x="20452" y="17092"/>
                    <a:pt x="20326" y="18967"/>
                    <a:pt x="19380" y="19907"/>
                  </a:cubicBezTo>
                  <a:cubicBezTo>
                    <a:pt x="18936" y="20369"/>
                    <a:pt x="18314" y="20576"/>
                    <a:pt x="17505" y="20576"/>
                  </a:cubicBezTo>
                  <a:cubicBezTo>
                    <a:pt x="17282" y="20576"/>
                    <a:pt x="17048" y="20560"/>
                    <a:pt x="16799" y="20530"/>
                  </a:cubicBezTo>
                  <a:cubicBezTo>
                    <a:pt x="15821" y="20391"/>
                    <a:pt x="15286" y="19975"/>
                    <a:pt x="14466" y="19490"/>
                  </a:cubicBezTo>
                  <a:cubicBezTo>
                    <a:pt x="14382" y="19436"/>
                    <a:pt x="14301" y="19411"/>
                    <a:pt x="14227" y="19411"/>
                  </a:cubicBezTo>
                  <a:cubicBezTo>
                    <a:pt x="13817" y="19411"/>
                    <a:pt x="13575" y="20100"/>
                    <a:pt x="14027" y="20391"/>
                  </a:cubicBezTo>
                  <a:cubicBezTo>
                    <a:pt x="14846" y="20879"/>
                    <a:pt x="15508" y="21399"/>
                    <a:pt x="16673" y="21537"/>
                  </a:cubicBezTo>
                  <a:cubicBezTo>
                    <a:pt x="16942" y="21578"/>
                    <a:pt x="17211" y="21600"/>
                    <a:pt x="17480" y="21600"/>
                  </a:cubicBezTo>
                  <a:cubicBezTo>
                    <a:pt x="18405" y="21600"/>
                    <a:pt x="19301" y="21344"/>
                    <a:pt x="20010" y="20669"/>
                  </a:cubicBezTo>
                  <a:cubicBezTo>
                    <a:pt x="21239" y="19490"/>
                    <a:pt x="21397" y="17405"/>
                    <a:pt x="21397" y="15319"/>
                  </a:cubicBezTo>
                  <a:cubicBezTo>
                    <a:pt x="21397" y="11742"/>
                    <a:pt x="19726" y="10318"/>
                    <a:pt x="18247" y="9066"/>
                  </a:cubicBezTo>
                  <a:lnTo>
                    <a:pt x="18277" y="9066"/>
                  </a:lnTo>
                  <a:cubicBezTo>
                    <a:pt x="17018" y="7990"/>
                    <a:pt x="15947" y="7051"/>
                    <a:pt x="15947" y="4898"/>
                  </a:cubicBezTo>
                  <a:cubicBezTo>
                    <a:pt x="15947" y="1633"/>
                    <a:pt x="11758" y="0"/>
                    <a:pt x="8767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57" name="Google Shape;445;p46"/>
            <p:cNvSpPr/>
            <p:nvPr/>
          </p:nvSpPr>
          <p:spPr>
            <a:xfrm>
              <a:off x="28" y="80458"/>
              <a:ext cx="88640" cy="120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04" y="1929"/>
                  </a:moveTo>
                  <a:cubicBezTo>
                    <a:pt x="17074" y="1929"/>
                    <a:pt x="18985" y="6619"/>
                    <a:pt x="18985" y="10347"/>
                  </a:cubicBezTo>
                  <a:cubicBezTo>
                    <a:pt x="18985" y="16135"/>
                    <a:pt x="15244" y="19736"/>
                    <a:pt x="11756" y="19736"/>
                  </a:cubicBezTo>
                  <a:cubicBezTo>
                    <a:pt x="7318" y="19736"/>
                    <a:pt x="2608" y="14910"/>
                    <a:pt x="2608" y="10347"/>
                  </a:cubicBezTo>
                  <a:cubicBezTo>
                    <a:pt x="2608" y="5591"/>
                    <a:pt x="7666" y="1929"/>
                    <a:pt x="12104" y="1929"/>
                  </a:cubicBezTo>
                  <a:close/>
                  <a:moveTo>
                    <a:pt x="12104" y="0"/>
                  </a:moveTo>
                  <a:cubicBezTo>
                    <a:pt x="6267" y="0"/>
                    <a:pt x="0" y="4564"/>
                    <a:pt x="0" y="10347"/>
                  </a:cubicBezTo>
                  <a:cubicBezTo>
                    <a:pt x="0" y="16069"/>
                    <a:pt x="5837" y="21600"/>
                    <a:pt x="11756" y="21600"/>
                  </a:cubicBezTo>
                  <a:cubicBezTo>
                    <a:pt x="17859" y="21600"/>
                    <a:pt x="21600" y="15812"/>
                    <a:pt x="21600" y="10286"/>
                  </a:cubicBezTo>
                  <a:lnTo>
                    <a:pt x="21518" y="10347"/>
                  </a:lnTo>
                  <a:cubicBezTo>
                    <a:pt x="21518" y="5269"/>
                    <a:pt x="18637" y="0"/>
                    <a:pt x="12104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58" name="Google Shape;446;p46"/>
            <p:cNvSpPr/>
            <p:nvPr/>
          </p:nvSpPr>
          <p:spPr>
            <a:xfrm>
              <a:off x="272782" y="80458"/>
              <a:ext cx="88669" cy="120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93" y="1864"/>
                  </a:moveTo>
                  <a:cubicBezTo>
                    <a:pt x="13847" y="1864"/>
                    <a:pt x="18986" y="5526"/>
                    <a:pt x="18986" y="10286"/>
                  </a:cubicBezTo>
                  <a:cubicBezTo>
                    <a:pt x="18986" y="14850"/>
                    <a:pt x="14284" y="19671"/>
                    <a:pt x="9841" y="19671"/>
                  </a:cubicBezTo>
                  <a:cubicBezTo>
                    <a:pt x="6361" y="19671"/>
                    <a:pt x="2614" y="16135"/>
                    <a:pt x="2614" y="10286"/>
                  </a:cubicBezTo>
                  <a:cubicBezTo>
                    <a:pt x="2614" y="6559"/>
                    <a:pt x="4443" y="1864"/>
                    <a:pt x="9493" y="1864"/>
                  </a:cubicBezTo>
                  <a:close/>
                  <a:moveTo>
                    <a:pt x="9493" y="0"/>
                  </a:moveTo>
                  <a:cubicBezTo>
                    <a:pt x="2873" y="0"/>
                    <a:pt x="0" y="5335"/>
                    <a:pt x="0" y="10286"/>
                  </a:cubicBezTo>
                  <a:cubicBezTo>
                    <a:pt x="0" y="15878"/>
                    <a:pt x="3658" y="21600"/>
                    <a:pt x="9841" y="21600"/>
                  </a:cubicBezTo>
                  <a:cubicBezTo>
                    <a:pt x="15765" y="21600"/>
                    <a:pt x="21600" y="15943"/>
                    <a:pt x="21600" y="10286"/>
                  </a:cubicBezTo>
                  <a:cubicBezTo>
                    <a:pt x="21600" y="4629"/>
                    <a:pt x="15328" y="0"/>
                    <a:pt x="9493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59" name="Google Shape;447;p46"/>
            <p:cNvSpPr/>
            <p:nvPr/>
          </p:nvSpPr>
          <p:spPr>
            <a:xfrm>
              <a:off x="86174" y="28"/>
              <a:ext cx="88668" cy="1201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07" y="1930"/>
                  </a:moveTo>
                  <a:cubicBezTo>
                    <a:pt x="17068" y="1930"/>
                    <a:pt x="18986" y="6621"/>
                    <a:pt x="18986" y="10349"/>
                  </a:cubicBezTo>
                  <a:cubicBezTo>
                    <a:pt x="18986" y="16138"/>
                    <a:pt x="15239" y="19736"/>
                    <a:pt x="11759" y="19736"/>
                  </a:cubicBezTo>
                  <a:cubicBezTo>
                    <a:pt x="7316" y="19736"/>
                    <a:pt x="2614" y="14914"/>
                    <a:pt x="2614" y="10349"/>
                  </a:cubicBezTo>
                  <a:cubicBezTo>
                    <a:pt x="2614" y="5593"/>
                    <a:pt x="7664" y="1930"/>
                    <a:pt x="12107" y="1930"/>
                  </a:cubicBezTo>
                  <a:close/>
                  <a:moveTo>
                    <a:pt x="12107" y="0"/>
                  </a:moveTo>
                  <a:cubicBezTo>
                    <a:pt x="6272" y="0"/>
                    <a:pt x="0" y="4565"/>
                    <a:pt x="0" y="10349"/>
                  </a:cubicBezTo>
                  <a:cubicBezTo>
                    <a:pt x="0" y="16073"/>
                    <a:pt x="5835" y="21600"/>
                    <a:pt x="11759" y="21600"/>
                  </a:cubicBezTo>
                  <a:cubicBezTo>
                    <a:pt x="17853" y="21600"/>
                    <a:pt x="21600" y="15881"/>
                    <a:pt x="21600" y="10349"/>
                  </a:cubicBezTo>
                  <a:cubicBezTo>
                    <a:pt x="21600" y="5270"/>
                    <a:pt x="18638" y="0"/>
                    <a:pt x="12107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60" name="Google Shape;448;p46"/>
            <p:cNvSpPr/>
            <p:nvPr/>
          </p:nvSpPr>
          <p:spPr>
            <a:xfrm>
              <a:off x="186636" y="28"/>
              <a:ext cx="88640" cy="1201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96" y="0"/>
                  </a:moveTo>
                  <a:cubicBezTo>
                    <a:pt x="2785" y="0"/>
                    <a:pt x="0" y="5401"/>
                    <a:pt x="0" y="10349"/>
                  </a:cubicBezTo>
                  <a:cubicBezTo>
                    <a:pt x="0" y="15881"/>
                    <a:pt x="3659" y="21600"/>
                    <a:pt x="9755" y="21600"/>
                  </a:cubicBezTo>
                  <a:lnTo>
                    <a:pt x="9844" y="21600"/>
                  </a:lnTo>
                  <a:cubicBezTo>
                    <a:pt x="15763" y="21600"/>
                    <a:pt x="21600" y="16007"/>
                    <a:pt x="21600" y="10349"/>
                  </a:cubicBezTo>
                  <a:cubicBezTo>
                    <a:pt x="21518" y="8424"/>
                    <a:pt x="20904" y="6555"/>
                    <a:pt x="19600" y="4948"/>
                  </a:cubicBezTo>
                  <a:cubicBezTo>
                    <a:pt x="19320" y="4600"/>
                    <a:pt x="18910" y="4454"/>
                    <a:pt x="18507" y="4454"/>
                  </a:cubicBezTo>
                  <a:cubicBezTo>
                    <a:pt x="17640" y="4454"/>
                    <a:pt x="16801" y="5124"/>
                    <a:pt x="17333" y="5915"/>
                  </a:cubicBezTo>
                  <a:cubicBezTo>
                    <a:pt x="18378" y="7266"/>
                    <a:pt x="18992" y="8742"/>
                    <a:pt x="18992" y="10349"/>
                  </a:cubicBezTo>
                  <a:cubicBezTo>
                    <a:pt x="18992" y="14914"/>
                    <a:pt x="14200" y="19736"/>
                    <a:pt x="9755" y="19736"/>
                  </a:cubicBezTo>
                  <a:cubicBezTo>
                    <a:pt x="6267" y="19736"/>
                    <a:pt x="2526" y="16138"/>
                    <a:pt x="2526" y="10349"/>
                  </a:cubicBezTo>
                  <a:cubicBezTo>
                    <a:pt x="2526" y="6621"/>
                    <a:pt x="4437" y="1930"/>
                    <a:pt x="9496" y="1930"/>
                  </a:cubicBezTo>
                  <a:cubicBezTo>
                    <a:pt x="11148" y="1930"/>
                    <a:pt x="12718" y="2378"/>
                    <a:pt x="14111" y="3149"/>
                  </a:cubicBezTo>
                  <a:cubicBezTo>
                    <a:pt x="14343" y="3265"/>
                    <a:pt x="14575" y="3315"/>
                    <a:pt x="14794" y="3315"/>
                  </a:cubicBezTo>
                  <a:cubicBezTo>
                    <a:pt x="15831" y="3315"/>
                    <a:pt x="16596" y="2242"/>
                    <a:pt x="15592" y="1607"/>
                  </a:cubicBezTo>
                  <a:cubicBezTo>
                    <a:pt x="13852" y="579"/>
                    <a:pt x="11674" y="66"/>
                    <a:pt x="9496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762" name="Google Shape;420;p46"/>
          <p:cNvSpPr txBox="1">
            <a:spLocks noGrp="1"/>
          </p:cNvSpPr>
          <p:nvPr>
            <p:ph type="title"/>
          </p:nvPr>
        </p:nvSpPr>
        <p:spPr>
          <a:xfrm>
            <a:off x="474316" y="412886"/>
            <a:ext cx="8195368" cy="891461"/>
          </a:xfrm>
          <a:prstGeom prst="rect">
            <a:avLst/>
          </a:prstGeom>
        </p:spPr>
        <p:txBody>
          <a:bodyPr/>
          <a:lstStyle>
            <a:lvl1pPr defTabSz="722376">
              <a:defRPr sz="2133"/>
            </a:lvl1pPr>
          </a:lstStyle>
          <a:p>
            <a:r>
              <a:t>全國家犬貓飼養數量最新推估結果</a:t>
            </a:r>
          </a:p>
        </p:txBody>
      </p:sp>
      <p:sp>
        <p:nvSpPr>
          <p:cNvPr id="763" name="https://www.moa.gov.tw/theme_data.php?theme=news&amp;sub_theme=agri&amp;id=9418"/>
          <p:cNvSpPr txBox="1"/>
          <p:nvPr/>
        </p:nvSpPr>
        <p:spPr>
          <a:xfrm>
            <a:off x="935377" y="1251300"/>
            <a:ext cx="6468543" cy="19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r>
              <a:t>https://www.moa.gov.tw/theme_data.php?theme=news&amp;sub_theme=agri&amp;id=9418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9" name="Google Shape;316;p39"/>
          <p:cNvGraphicFramePr/>
          <p:nvPr/>
        </p:nvGraphicFramePr>
        <p:xfrm>
          <a:off x="2118584" y="1529592"/>
          <a:ext cx="4756901" cy="223124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4640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928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5389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defRPr sz="1800"/>
                      </a:pPr>
                      <a:r>
                        <a:rPr sz="1600" b="1">
                          <a:solidFill>
                            <a:schemeClr val="accent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Problem &amp; Solution</a:t>
                      </a:r>
                    </a:p>
                  </a:txBody>
                  <a:tcPr marL="91425" marR="91425" marT="91425" marB="91425" anchor="ctr" horzOverflow="overflow">
                    <a:lnL>
                      <a:solidFill>
                        <a:schemeClr val="accent1"/>
                      </a:solidFill>
                    </a:lnL>
                    <a:lnR>
                      <a:solidFill>
                        <a:schemeClr val="accent1"/>
                      </a:solidFill>
                    </a:lnR>
                    <a:lnT>
                      <a:solidFill>
                        <a:schemeClr val="accent1"/>
                      </a:solidFill>
                    </a:lnT>
                    <a:lnB>
                      <a:solidFill>
                        <a:schemeClr val="accent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Bef>
                          <a:spcPts val="1600"/>
                        </a:spcBef>
                        <a:defRPr sz="1800"/>
                      </a:pPr>
                      <a:r>
                        <a:rPr sz="1600" b="1">
                          <a:solidFill>
                            <a:srgbClr val="1F1F1F"/>
                          </a:solidFill>
                          <a:latin typeface="Anek Devanagari"/>
                          <a:ea typeface="Anek Devanagari"/>
                          <a:cs typeface="Anek Devanagari"/>
                          <a:sym typeface="Anek Devanagari"/>
                        </a:rPr>
                        <a:t>問題與想法</a:t>
                      </a:r>
                    </a:p>
                  </a:txBody>
                  <a:tcPr marL="91425" marR="91425" marT="91425" marB="91425" anchor="ctr" horzOverflow="overflow">
                    <a:lnL>
                      <a:solidFill>
                        <a:schemeClr val="accent1"/>
                      </a:solidFill>
                    </a:lnL>
                    <a:lnR>
                      <a:solidFill>
                        <a:schemeClr val="accent1"/>
                      </a:solidFill>
                    </a:lnR>
                    <a:lnT>
                      <a:solidFill>
                        <a:schemeClr val="accent1"/>
                      </a:solidFill>
                    </a:lnT>
                    <a:lnB>
                      <a:solidFill>
                        <a:schemeClr val="accent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5389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defRPr sz="1800"/>
                      </a:pPr>
                      <a:r>
                        <a:rPr sz="1600" b="1">
                          <a:solidFill>
                            <a:schemeClr val="accent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Technical Specs</a:t>
                      </a:r>
                    </a:p>
                  </a:txBody>
                  <a:tcPr marL="91425" marR="91425" marT="91425" marB="91425" anchor="ctr" horzOverflow="overflow">
                    <a:lnL>
                      <a:solidFill>
                        <a:schemeClr val="accent1"/>
                      </a:solidFill>
                    </a:lnL>
                    <a:lnR>
                      <a:solidFill>
                        <a:schemeClr val="accent1"/>
                      </a:solidFill>
                    </a:lnR>
                    <a:lnT>
                      <a:solidFill>
                        <a:schemeClr val="accent1"/>
                      </a:solidFill>
                    </a:lnT>
                    <a:lnB>
                      <a:solidFill>
                        <a:schemeClr val="accent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Bef>
                          <a:spcPts val="1600"/>
                        </a:spcBef>
                        <a:defRPr sz="1800"/>
                      </a:pPr>
                      <a:r>
                        <a:rPr sz="1600" b="1" dirty="0" err="1">
                          <a:solidFill>
                            <a:srgbClr val="1F1F1F"/>
                          </a:solidFill>
                          <a:latin typeface="Anek Devanagari"/>
                          <a:ea typeface="Anek Devanagari"/>
                          <a:cs typeface="Anek Devanagari"/>
                          <a:sym typeface="Anek Devanagari"/>
                        </a:rPr>
                        <a:t>技術細節</a:t>
                      </a:r>
                      <a:endParaRPr sz="1600" b="1" dirty="0">
                        <a:solidFill>
                          <a:srgbClr val="1F1F1F"/>
                        </a:solidFill>
                        <a:latin typeface="Anek Devanagari"/>
                        <a:ea typeface="Anek Devanagari"/>
                        <a:cs typeface="Anek Devanagari"/>
                        <a:sym typeface="Anek Devanagari"/>
                      </a:endParaRPr>
                    </a:p>
                  </a:txBody>
                  <a:tcPr marL="91425" marR="91425" marT="91425" marB="91425" anchor="ctr" horzOverflow="overflow">
                    <a:lnL>
                      <a:solidFill>
                        <a:schemeClr val="accent1"/>
                      </a:solidFill>
                    </a:lnL>
                    <a:lnR>
                      <a:solidFill>
                        <a:schemeClr val="accent1"/>
                      </a:solidFill>
                    </a:lnR>
                    <a:lnT>
                      <a:solidFill>
                        <a:schemeClr val="accent1"/>
                      </a:solidFill>
                    </a:lnT>
                    <a:lnB>
                      <a:solidFill>
                        <a:schemeClr val="accent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389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defRPr sz="1800"/>
                      </a:pPr>
                      <a:r>
                        <a:rPr sz="1600" b="1">
                          <a:solidFill>
                            <a:schemeClr val="accent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Application Value</a:t>
                      </a:r>
                    </a:p>
                  </a:txBody>
                  <a:tcPr marL="91425" marR="91425" marT="91425" marB="91425" anchor="ctr" horzOverflow="overflow">
                    <a:lnL>
                      <a:solidFill>
                        <a:schemeClr val="accent1"/>
                      </a:solidFill>
                    </a:lnL>
                    <a:lnR>
                      <a:solidFill>
                        <a:schemeClr val="accent1"/>
                      </a:solidFill>
                    </a:lnR>
                    <a:lnT>
                      <a:solidFill>
                        <a:schemeClr val="accent1"/>
                      </a:solidFill>
                    </a:lnT>
                    <a:lnB>
                      <a:solidFill>
                        <a:schemeClr val="accent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Bef>
                          <a:spcPts val="1600"/>
                        </a:spcBef>
                        <a:defRPr sz="1800"/>
                      </a:pPr>
                      <a:r>
                        <a:rPr sz="1600" b="1">
                          <a:solidFill>
                            <a:srgbClr val="1F1F1F"/>
                          </a:solidFill>
                          <a:latin typeface="Anek Devanagari"/>
                          <a:ea typeface="Anek Devanagari"/>
                          <a:cs typeface="Anek Devanagari"/>
                          <a:sym typeface="Anek Devanagari"/>
                        </a:rPr>
                        <a:t>應用與價值</a:t>
                      </a:r>
                    </a:p>
                  </a:txBody>
                  <a:tcPr marL="91425" marR="91425" marT="91425" marB="91425" anchor="ctr" horzOverflow="overflow">
                    <a:lnL>
                      <a:solidFill>
                        <a:schemeClr val="accent1"/>
                      </a:solidFill>
                    </a:lnL>
                    <a:lnR>
                      <a:solidFill>
                        <a:schemeClr val="accent1"/>
                      </a:solidFill>
                    </a:lnR>
                    <a:lnT>
                      <a:solidFill>
                        <a:schemeClr val="accent1"/>
                      </a:solidFill>
                    </a:lnT>
                    <a:lnB>
                      <a:solidFill>
                        <a:schemeClr val="accent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5389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defRPr sz="1800"/>
                      </a:pPr>
                      <a:r>
                        <a:rPr sz="1600" b="1">
                          <a:solidFill>
                            <a:schemeClr val="accent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Market Evaluation</a:t>
                      </a:r>
                    </a:p>
                  </a:txBody>
                  <a:tcPr marL="91425" marR="91425" marT="91425" marB="91425" anchor="ctr" horzOverflow="overflow">
                    <a:lnL>
                      <a:solidFill>
                        <a:schemeClr val="accent1"/>
                      </a:solidFill>
                    </a:lnL>
                    <a:lnR>
                      <a:solidFill>
                        <a:schemeClr val="accent1"/>
                      </a:solidFill>
                    </a:lnR>
                    <a:lnT>
                      <a:solidFill>
                        <a:schemeClr val="accent1"/>
                      </a:solidFill>
                    </a:lnT>
                    <a:lnB>
                      <a:solidFill>
                        <a:schemeClr val="accent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Bef>
                          <a:spcPts val="1600"/>
                        </a:spcBef>
                        <a:defRPr sz="1800"/>
                      </a:pPr>
                      <a:r>
                        <a:rPr sz="1600" b="1">
                          <a:solidFill>
                            <a:srgbClr val="1F1F1F"/>
                          </a:solidFill>
                          <a:latin typeface="Anek Devanagari"/>
                          <a:ea typeface="Anek Devanagari"/>
                          <a:cs typeface="Anek Devanagari"/>
                          <a:sym typeface="Anek Devanagari"/>
                        </a:rPr>
                        <a:t>市場可行性評估</a:t>
                      </a:r>
                    </a:p>
                  </a:txBody>
                  <a:tcPr marL="91425" marR="91425" marT="91425" marB="91425" anchor="ctr" horzOverflow="overflow">
                    <a:lnL>
                      <a:solidFill>
                        <a:schemeClr val="accent1"/>
                      </a:solidFill>
                    </a:lnL>
                    <a:lnR>
                      <a:solidFill>
                        <a:schemeClr val="accent1"/>
                      </a:solidFill>
                    </a:lnR>
                    <a:lnT>
                      <a:solidFill>
                        <a:schemeClr val="accent1"/>
                      </a:solidFill>
                    </a:lnT>
                    <a:lnB>
                      <a:solidFill>
                        <a:schemeClr val="accent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5389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defRPr sz="1800"/>
                      </a:pPr>
                      <a:r>
                        <a:rPr sz="1600" b="1">
                          <a:solidFill>
                            <a:schemeClr val="accent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Appendix</a:t>
                      </a:r>
                    </a:p>
                  </a:txBody>
                  <a:tcPr marL="91425" marR="91425" marT="91425" marB="91425" anchor="ctr" horzOverflow="overflow">
                    <a:lnL>
                      <a:solidFill>
                        <a:schemeClr val="accent1"/>
                      </a:solidFill>
                    </a:lnL>
                    <a:lnR>
                      <a:solidFill>
                        <a:schemeClr val="accent1"/>
                      </a:solidFill>
                    </a:lnR>
                    <a:lnT>
                      <a:solidFill>
                        <a:schemeClr val="accent1"/>
                      </a:solidFill>
                    </a:lnT>
                    <a:lnB>
                      <a:solidFill>
                        <a:schemeClr val="accent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defRPr sz="1800"/>
                      </a:pPr>
                      <a:r>
                        <a:rPr sz="1600" b="1" dirty="0" err="1">
                          <a:solidFill>
                            <a:srgbClr val="1F1F1F"/>
                          </a:solidFill>
                          <a:latin typeface="Anek Devanagari"/>
                          <a:ea typeface="Anek Devanagari"/>
                          <a:cs typeface="Anek Devanagari"/>
                          <a:sym typeface="Anek Devanagari"/>
                        </a:rPr>
                        <a:t>參考資料與心得</a:t>
                      </a:r>
                      <a:endParaRPr sz="1600" b="1" dirty="0">
                        <a:solidFill>
                          <a:srgbClr val="1F1F1F"/>
                        </a:solidFill>
                        <a:latin typeface="Anek Devanagari"/>
                        <a:ea typeface="Anek Devanagari"/>
                        <a:cs typeface="Anek Devanagari"/>
                        <a:sym typeface="Anek Devanagari"/>
                      </a:endParaRPr>
                    </a:p>
                  </a:txBody>
                  <a:tcPr marL="91425" marR="91425" marT="91425" marB="91425" anchor="ctr" horzOverflow="overflow">
                    <a:lnL>
                      <a:solidFill>
                        <a:schemeClr val="accent1"/>
                      </a:solidFill>
                    </a:lnL>
                    <a:lnR>
                      <a:solidFill>
                        <a:schemeClr val="accent1"/>
                      </a:solidFill>
                    </a:lnR>
                    <a:lnT>
                      <a:solidFill>
                        <a:schemeClr val="accent1"/>
                      </a:solidFill>
                    </a:lnT>
                    <a:lnB>
                      <a:solidFill>
                        <a:schemeClr val="accent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462" name="Google Shape;1061;p73"/>
          <p:cNvGrpSpPr/>
          <p:nvPr/>
        </p:nvGrpSpPr>
        <p:grpSpPr>
          <a:xfrm>
            <a:off x="3794269" y="4132100"/>
            <a:ext cx="323754" cy="323276"/>
            <a:chOff x="0" y="0"/>
            <a:chExt cx="323752" cy="323275"/>
          </a:xfrm>
        </p:grpSpPr>
        <p:sp>
          <p:nvSpPr>
            <p:cNvPr id="460" name="Google Shape;1062;p73"/>
            <p:cNvSpPr/>
            <p:nvPr/>
          </p:nvSpPr>
          <p:spPr>
            <a:xfrm>
              <a:off x="0" y="24"/>
              <a:ext cx="205334" cy="3232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32" h="21600" extrusionOk="0">
                  <a:moveTo>
                    <a:pt x="9925" y="0"/>
                  </a:moveTo>
                  <a:cubicBezTo>
                    <a:pt x="7170" y="0"/>
                    <a:pt x="4894" y="1672"/>
                    <a:pt x="5485" y="3565"/>
                  </a:cubicBezTo>
                  <a:cubicBezTo>
                    <a:pt x="5173" y="3521"/>
                    <a:pt x="4858" y="3501"/>
                    <a:pt x="4545" y="3501"/>
                  </a:cubicBezTo>
                  <a:cubicBezTo>
                    <a:pt x="3329" y="3501"/>
                    <a:pt x="2161" y="3824"/>
                    <a:pt x="1303" y="4419"/>
                  </a:cubicBezTo>
                  <a:cubicBezTo>
                    <a:pt x="-461" y="5591"/>
                    <a:pt x="-428" y="7487"/>
                    <a:pt x="1367" y="8618"/>
                  </a:cubicBezTo>
                  <a:cubicBezTo>
                    <a:pt x="2256" y="9185"/>
                    <a:pt x="3411" y="9469"/>
                    <a:pt x="4568" y="9469"/>
                  </a:cubicBezTo>
                  <a:cubicBezTo>
                    <a:pt x="5757" y="9469"/>
                    <a:pt x="6945" y="9170"/>
                    <a:pt x="7838" y="8575"/>
                  </a:cubicBezTo>
                  <a:cubicBezTo>
                    <a:pt x="7872" y="8553"/>
                    <a:pt x="7913" y="8543"/>
                    <a:pt x="7954" y="8543"/>
                  </a:cubicBezTo>
                  <a:cubicBezTo>
                    <a:pt x="7995" y="8543"/>
                    <a:pt x="8036" y="8553"/>
                    <a:pt x="8066" y="8575"/>
                  </a:cubicBezTo>
                  <a:lnTo>
                    <a:pt x="11498" y="10792"/>
                  </a:lnTo>
                  <a:lnTo>
                    <a:pt x="8100" y="13030"/>
                  </a:lnTo>
                  <a:cubicBezTo>
                    <a:pt x="8051" y="13052"/>
                    <a:pt x="8002" y="13062"/>
                    <a:pt x="7956" y="13062"/>
                  </a:cubicBezTo>
                  <a:cubicBezTo>
                    <a:pt x="7913" y="13062"/>
                    <a:pt x="7872" y="13052"/>
                    <a:pt x="7838" y="13030"/>
                  </a:cubicBezTo>
                  <a:cubicBezTo>
                    <a:pt x="6942" y="12467"/>
                    <a:pt x="5795" y="12185"/>
                    <a:pt x="4653" y="12185"/>
                  </a:cubicBezTo>
                  <a:cubicBezTo>
                    <a:pt x="3541" y="12185"/>
                    <a:pt x="2435" y="12452"/>
                    <a:pt x="1565" y="12988"/>
                  </a:cubicBezTo>
                  <a:cubicBezTo>
                    <a:pt x="-233" y="14074"/>
                    <a:pt x="-397" y="15865"/>
                    <a:pt x="1173" y="17081"/>
                  </a:cubicBezTo>
                  <a:cubicBezTo>
                    <a:pt x="1280" y="17173"/>
                    <a:pt x="1416" y="17212"/>
                    <a:pt x="1549" y="17212"/>
                  </a:cubicBezTo>
                  <a:cubicBezTo>
                    <a:pt x="1931" y="17212"/>
                    <a:pt x="2289" y="16892"/>
                    <a:pt x="1923" y="16654"/>
                  </a:cubicBezTo>
                  <a:cubicBezTo>
                    <a:pt x="550" y="15716"/>
                    <a:pt x="617" y="14245"/>
                    <a:pt x="2087" y="13351"/>
                  </a:cubicBezTo>
                  <a:cubicBezTo>
                    <a:pt x="2776" y="12932"/>
                    <a:pt x="3654" y="12723"/>
                    <a:pt x="4532" y="12723"/>
                  </a:cubicBezTo>
                  <a:cubicBezTo>
                    <a:pt x="5485" y="12723"/>
                    <a:pt x="6438" y="12968"/>
                    <a:pt x="7152" y="13456"/>
                  </a:cubicBezTo>
                  <a:cubicBezTo>
                    <a:pt x="7380" y="13606"/>
                    <a:pt x="7675" y="13680"/>
                    <a:pt x="7969" y="13680"/>
                  </a:cubicBezTo>
                  <a:cubicBezTo>
                    <a:pt x="8264" y="13680"/>
                    <a:pt x="8558" y="13606"/>
                    <a:pt x="8786" y="13456"/>
                  </a:cubicBezTo>
                  <a:lnTo>
                    <a:pt x="12184" y="11239"/>
                  </a:lnTo>
                  <a:lnTo>
                    <a:pt x="15910" y="13670"/>
                  </a:lnTo>
                  <a:lnTo>
                    <a:pt x="12512" y="15908"/>
                  </a:lnTo>
                  <a:cubicBezTo>
                    <a:pt x="12053" y="16186"/>
                    <a:pt x="12053" y="16654"/>
                    <a:pt x="12512" y="16953"/>
                  </a:cubicBezTo>
                  <a:cubicBezTo>
                    <a:pt x="14440" y="18210"/>
                    <a:pt x="13590" y="20364"/>
                    <a:pt x="10975" y="20853"/>
                  </a:cubicBezTo>
                  <a:cubicBezTo>
                    <a:pt x="10632" y="20917"/>
                    <a:pt x="10292" y="20947"/>
                    <a:pt x="9961" y="20947"/>
                  </a:cubicBezTo>
                  <a:cubicBezTo>
                    <a:pt x="7744" y="20947"/>
                    <a:pt x="5954" y="19604"/>
                    <a:pt x="6466" y="18082"/>
                  </a:cubicBezTo>
                  <a:cubicBezTo>
                    <a:pt x="6532" y="17891"/>
                    <a:pt x="6433" y="17678"/>
                    <a:pt x="6238" y="17549"/>
                  </a:cubicBezTo>
                  <a:cubicBezTo>
                    <a:pt x="6056" y="17430"/>
                    <a:pt x="5831" y="17365"/>
                    <a:pt x="5600" y="17365"/>
                  </a:cubicBezTo>
                  <a:cubicBezTo>
                    <a:pt x="5541" y="17365"/>
                    <a:pt x="5480" y="17370"/>
                    <a:pt x="5421" y="17379"/>
                  </a:cubicBezTo>
                  <a:cubicBezTo>
                    <a:pt x="5124" y="17425"/>
                    <a:pt x="4827" y="17447"/>
                    <a:pt x="4532" y="17447"/>
                  </a:cubicBezTo>
                  <a:cubicBezTo>
                    <a:pt x="4148" y="17447"/>
                    <a:pt x="3764" y="17409"/>
                    <a:pt x="3396" y="17337"/>
                  </a:cubicBezTo>
                  <a:cubicBezTo>
                    <a:pt x="3334" y="17322"/>
                    <a:pt x="3275" y="17315"/>
                    <a:pt x="3216" y="17315"/>
                  </a:cubicBezTo>
                  <a:cubicBezTo>
                    <a:pt x="3022" y="17315"/>
                    <a:pt x="2850" y="17392"/>
                    <a:pt x="2773" y="17507"/>
                  </a:cubicBezTo>
                  <a:cubicBezTo>
                    <a:pt x="2676" y="17678"/>
                    <a:pt x="2807" y="17870"/>
                    <a:pt x="3068" y="17911"/>
                  </a:cubicBezTo>
                  <a:cubicBezTo>
                    <a:pt x="3572" y="18035"/>
                    <a:pt x="4102" y="18097"/>
                    <a:pt x="4635" y="18097"/>
                  </a:cubicBezTo>
                  <a:cubicBezTo>
                    <a:pt x="4932" y="18097"/>
                    <a:pt x="5226" y="18079"/>
                    <a:pt x="5518" y="18040"/>
                  </a:cubicBezTo>
                  <a:cubicBezTo>
                    <a:pt x="4929" y="19873"/>
                    <a:pt x="7088" y="21600"/>
                    <a:pt x="9995" y="21600"/>
                  </a:cubicBezTo>
                  <a:cubicBezTo>
                    <a:pt x="14015" y="21578"/>
                    <a:pt x="16041" y="18403"/>
                    <a:pt x="13198" y="16527"/>
                  </a:cubicBezTo>
                  <a:cubicBezTo>
                    <a:pt x="13101" y="16483"/>
                    <a:pt x="13101" y="16398"/>
                    <a:pt x="13198" y="16356"/>
                  </a:cubicBezTo>
                  <a:lnTo>
                    <a:pt x="16596" y="14139"/>
                  </a:lnTo>
                  <a:lnTo>
                    <a:pt x="20028" y="16356"/>
                  </a:lnTo>
                  <a:cubicBezTo>
                    <a:pt x="20092" y="16398"/>
                    <a:pt x="20092" y="16483"/>
                    <a:pt x="20028" y="16527"/>
                  </a:cubicBezTo>
                  <a:cubicBezTo>
                    <a:pt x="19733" y="16719"/>
                    <a:pt x="19472" y="16931"/>
                    <a:pt x="19275" y="17166"/>
                  </a:cubicBezTo>
                  <a:cubicBezTo>
                    <a:pt x="19008" y="17427"/>
                    <a:pt x="19346" y="17668"/>
                    <a:pt x="19682" y="17668"/>
                  </a:cubicBezTo>
                  <a:cubicBezTo>
                    <a:pt x="19841" y="17668"/>
                    <a:pt x="19999" y="17616"/>
                    <a:pt x="20092" y="17485"/>
                  </a:cubicBezTo>
                  <a:cubicBezTo>
                    <a:pt x="20256" y="17293"/>
                    <a:pt x="20453" y="17123"/>
                    <a:pt x="20714" y="16974"/>
                  </a:cubicBezTo>
                  <a:cubicBezTo>
                    <a:pt x="21139" y="16675"/>
                    <a:pt x="21139" y="16206"/>
                    <a:pt x="20714" y="15908"/>
                  </a:cubicBezTo>
                  <a:lnTo>
                    <a:pt x="8786" y="8127"/>
                  </a:lnTo>
                  <a:cubicBezTo>
                    <a:pt x="8558" y="7978"/>
                    <a:pt x="8264" y="7903"/>
                    <a:pt x="7969" y="7903"/>
                  </a:cubicBezTo>
                  <a:cubicBezTo>
                    <a:pt x="7675" y="7903"/>
                    <a:pt x="7380" y="7978"/>
                    <a:pt x="7152" y="8127"/>
                  </a:cubicBezTo>
                  <a:cubicBezTo>
                    <a:pt x="6435" y="8595"/>
                    <a:pt x="5526" y="8812"/>
                    <a:pt x="4630" y="8812"/>
                  </a:cubicBezTo>
                  <a:cubicBezTo>
                    <a:pt x="3119" y="8812"/>
                    <a:pt x="1644" y="8196"/>
                    <a:pt x="1173" y="7125"/>
                  </a:cubicBezTo>
                  <a:cubicBezTo>
                    <a:pt x="497" y="5591"/>
                    <a:pt x="2305" y="4126"/>
                    <a:pt x="4602" y="4126"/>
                  </a:cubicBezTo>
                  <a:cubicBezTo>
                    <a:pt x="4858" y="4126"/>
                    <a:pt x="5121" y="4145"/>
                    <a:pt x="5388" y="4183"/>
                  </a:cubicBezTo>
                  <a:cubicBezTo>
                    <a:pt x="5449" y="4193"/>
                    <a:pt x="5511" y="4196"/>
                    <a:pt x="5575" y="4196"/>
                  </a:cubicBezTo>
                  <a:cubicBezTo>
                    <a:pt x="5813" y="4196"/>
                    <a:pt x="6048" y="4136"/>
                    <a:pt x="6205" y="4034"/>
                  </a:cubicBezTo>
                  <a:cubicBezTo>
                    <a:pt x="6433" y="3886"/>
                    <a:pt x="6532" y="3694"/>
                    <a:pt x="6466" y="3480"/>
                  </a:cubicBezTo>
                  <a:cubicBezTo>
                    <a:pt x="6171" y="2691"/>
                    <a:pt x="6563" y="1839"/>
                    <a:pt x="7480" y="1285"/>
                  </a:cubicBezTo>
                  <a:cubicBezTo>
                    <a:pt x="8169" y="834"/>
                    <a:pt x="9073" y="610"/>
                    <a:pt x="9977" y="610"/>
                  </a:cubicBezTo>
                  <a:cubicBezTo>
                    <a:pt x="10911" y="610"/>
                    <a:pt x="11846" y="850"/>
                    <a:pt x="12545" y="1328"/>
                  </a:cubicBezTo>
                  <a:cubicBezTo>
                    <a:pt x="13948" y="2244"/>
                    <a:pt x="13918" y="3715"/>
                    <a:pt x="12479" y="4631"/>
                  </a:cubicBezTo>
                  <a:cubicBezTo>
                    <a:pt x="12053" y="4908"/>
                    <a:pt x="12053" y="5399"/>
                    <a:pt x="12479" y="5697"/>
                  </a:cubicBezTo>
                  <a:lnTo>
                    <a:pt x="13295" y="6229"/>
                  </a:lnTo>
                  <a:cubicBezTo>
                    <a:pt x="13403" y="6300"/>
                    <a:pt x="13521" y="6328"/>
                    <a:pt x="13633" y="6328"/>
                  </a:cubicBezTo>
                  <a:cubicBezTo>
                    <a:pt x="14010" y="6328"/>
                    <a:pt x="14333" y="6012"/>
                    <a:pt x="13982" y="5782"/>
                  </a:cubicBezTo>
                  <a:lnTo>
                    <a:pt x="13165" y="5249"/>
                  </a:lnTo>
                  <a:cubicBezTo>
                    <a:pt x="13101" y="5207"/>
                    <a:pt x="13101" y="5122"/>
                    <a:pt x="13165" y="5078"/>
                  </a:cubicBezTo>
                  <a:cubicBezTo>
                    <a:pt x="15615" y="3480"/>
                    <a:pt x="14571" y="773"/>
                    <a:pt x="11270" y="134"/>
                  </a:cubicBezTo>
                  <a:cubicBezTo>
                    <a:pt x="10817" y="43"/>
                    <a:pt x="10363" y="0"/>
                    <a:pt x="9925" y="0"/>
                  </a:cubicBezTo>
                  <a:close/>
                </a:path>
              </a:pathLst>
            </a:custGeom>
            <a:solidFill>
              <a:srgbClr val="1F1F1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61" name="Google Shape;1063;p73"/>
            <p:cNvSpPr/>
            <p:nvPr/>
          </p:nvSpPr>
          <p:spPr>
            <a:xfrm>
              <a:off x="142735" y="0"/>
              <a:ext cx="181018" cy="323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87" h="21600" extrusionOk="0">
                  <a:moveTo>
                    <a:pt x="9586" y="638"/>
                  </a:moveTo>
                  <a:cubicBezTo>
                    <a:pt x="12023" y="638"/>
                    <a:pt x="14010" y="1980"/>
                    <a:pt x="13441" y="3482"/>
                  </a:cubicBezTo>
                  <a:cubicBezTo>
                    <a:pt x="13314" y="3860"/>
                    <a:pt x="13780" y="4204"/>
                    <a:pt x="14394" y="4204"/>
                  </a:cubicBezTo>
                  <a:cubicBezTo>
                    <a:pt x="14474" y="4204"/>
                    <a:pt x="14556" y="4199"/>
                    <a:pt x="14638" y="4186"/>
                  </a:cubicBezTo>
                  <a:cubicBezTo>
                    <a:pt x="14920" y="4152"/>
                    <a:pt x="15201" y="4134"/>
                    <a:pt x="15483" y="4134"/>
                  </a:cubicBezTo>
                  <a:cubicBezTo>
                    <a:pt x="16578" y="4134"/>
                    <a:pt x="17632" y="4393"/>
                    <a:pt x="18411" y="4869"/>
                  </a:cubicBezTo>
                  <a:cubicBezTo>
                    <a:pt x="19935" y="5785"/>
                    <a:pt x="19898" y="7257"/>
                    <a:pt x="18337" y="8174"/>
                  </a:cubicBezTo>
                  <a:cubicBezTo>
                    <a:pt x="17573" y="8614"/>
                    <a:pt x="16569" y="8832"/>
                    <a:pt x="15568" y="8832"/>
                  </a:cubicBezTo>
                  <a:cubicBezTo>
                    <a:pt x="14528" y="8832"/>
                    <a:pt x="13490" y="8597"/>
                    <a:pt x="12716" y="8131"/>
                  </a:cubicBezTo>
                  <a:cubicBezTo>
                    <a:pt x="12461" y="7982"/>
                    <a:pt x="12134" y="7907"/>
                    <a:pt x="11807" y="7907"/>
                  </a:cubicBezTo>
                  <a:cubicBezTo>
                    <a:pt x="11482" y="7907"/>
                    <a:pt x="11155" y="7982"/>
                    <a:pt x="10900" y="8131"/>
                  </a:cubicBezTo>
                  <a:lnTo>
                    <a:pt x="7127" y="10348"/>
                  </a:lnTo>
                  <a:lnTo>
                    <a:pt x="2956" y="7918"/>
                  </a:lnTo>
                  <a:lnTo>
                    <a:pt x="6766" y="5700"/>
                  </a:lnTo>
                  <a:cubicBezTo>
                    <a:pt x="7238" y="5402"/>
                    <a:pt x="7238" y="4933"/>
                    <a:pt x="6766" y="4633"/>
                  </a:cubicBezTo>
                  <a:cubicBezTo>
                    <a:pt x="4625" y="3377"/>
                    <a:pt x="5569" y="1223"/>
                    <a:pt x="8471" y="732"/>
                  </a:cubicBezTo>
                  <a:cubicBezTo>
                    <a:pt x="8847" y="668"/>
                    <a:pt x="9222" y="638"/>
                    <a:pt x="9586" y="638"/>
                  </a:cubicBezTo>
                  <a:close/>
                  <a:moveTo>
                    <a:pt x="9612" y="0"/>
                  </a:moveTo>
                  <a:cubicBezTo>
                    <a:pt x="9120" y="0"/>
                    <a:pt x="8614" y="43"/>
                    <a:pt x="8108" y="135"/>
                  </a:cubicBezTo>
                  <a:cubicBezTo>
                    <a:pt x="4443" y="775"/>
                    <a:pt x="3283" y="3482"/>
                    <a:pt x="6004" y="5081"/>
                  </a:cubicBezTo>
                  <a:cubicBezTo>
                    <a:pt x="6075" y="5125"/>
                    <a:pt x="6075" y="5188"/>
                    <a:pt x="6004" y="5232"/>
                  </a:cubicBezTo>
                  <a:lnTo>
                    <a:pt x="2194" y="7471"/>
                  </a:lnTo>
                  <a:lnTo>
                    <a:pt x="960" y="6746"/>
                  </a:lnTo>
                  <a:cubicBezTo>
                    <a:pt x="837" y="6664"/>
                    <a:pt x="695" y="6629"/>
                    <a:pt x="562" y="6629"/>
                  </a:cubicBezTo>
                  <a:cubicBezTo>
                    <a:pt x="132" y="6629"/>
                    <a:pt x="-243" y="6966"/>
                    <a:pt x="198" y="7193"/>
                  </a:cubicBezTo>
                  <a:lnTo>
                    <a:pt x="10900" y="13483"/>
                  </a:lnTo>
                  <a:cubicBezTo>
                    <a:pt x="11155" y="13631"/>
                    <a:pt x="11482" y="13707"/>
                    <a:pt x="11807" y="13707"/>
                  </a:cubicBezTo>
                  <a:cubicBezTo>
                    <a:pt x="12134" y="13707"/>
                    <a:pt x="12461" y="13631"/>
                    <a:pt x="12716" y="13483"/>
                  </a:cubicBezTo>
                  <a:cubicBezTo>
                    <a:pt x="13513" y="13015"/>
                    <a:pt x="14519" y="12798"/>
                    <a:pt x="15514" y="12798"/>
                  </a:cubicBezTo>
                  <a:cubicBezTo>
                    <a:pt x="17192" y="12798"/>
                    <a:pt x="18829" y="13414"/>
                    <a:pt x="19355" y="14485"/>
                  </a:cubicBezTo>
                  <a:cubicBezTo>
                    <a:pt x="20103" y="16017"/>
                    <a:pt x="18102" y="17463"/>
                    <a:pt x="15528" y="17463"/>
                  </a:cubicBezTo>
                  <a:cubicBezTo>
                    <a:pt x="15238" y="17463"/>
                    <a:pt x="14940" y="17444"/>
                    <a:pt x="14638" y="17406"/>
                  </a:cubicBezTo>
                  <a:cubicBezTo>
                    <a:pt x="14570" y="17398"/>
                    <a:pt x="14502" y="17393"/>
                    <a:pt x="14434" y="17393"/>
                  </a:cubicBezTo>
                  <a:cubicBezTo>
                    <a:pt x="14169" y="17393"/>
                    <a:pt x="13905" y="17458"/>
                    <a:pt x="13731" y="17576"/>
                  </a:cubicBezTo>
                  <a:cubicBezTo>
                    <a:pt x="13476" y="17705"/>
                    <a:pt x="13368" y="17917"/>
                    <a:pt x="13441" y="18109"/>
                  </a:cubicBezTo>
                  <a:cubicBezTo>
                    <a:pt x="13768" y="18920"/>
                    <a:pt x="13331" y="19752"/>
                    <a:pt x="12316" y="20327"/>
                  </a:cubicBezTo>
                  <a:cubicBezTo>
                    <a:pt x="11511" y="20773"/>
                    <a:pt x="10544" y="20972"/>
                    <a:pt x="9597" y="20972"/>
                  </a:cubicBezTo>
                  <a:cubicBezTo>
                    <a:pt x="7553" y="20972"/>
                    <a:pt x="5603" y="20041"/>
                    <a:pt x="5603" y="18642"/>
                  </a:cubicBezTo>
                  <a:cubicBezTo>
                    <a:pt x="5569" y="18450"/>
                    <a:pt x="5350" y="18323"/>
                    <a:pt x="5060" y="18323"/>
                  </a:cubicBezTo>
                  <a:cubicBezTo>
                    <a:pt x="4770" y="18323"/>
                    <a:pt x="4517" y="18450"/>
                    <a:pt x="4517" y="18642"/>
                  </a:cubicBezTo>
                  <a:cubicBezTo>
                    <a:pt x="4517" y="20292"/>
                    <a:pt x="6808" y="21600"/>
                    <a:pt x="9563" y="21600"/>
                  </a:cubicBezTo>
                  <a:cubicBezTo>
                    <a:pt x="9731" y="21600"/>
                    <a:pt x="9899" y="21595"/>
                    <a:pt x="10067" y="21585"/>
                  </a:cubicBezTo>
                  <a:cubicBezTo>
                    <a:pt x="13041" y="21415"/>
                    <a:pt x="15110" y="19772"/>
                    <a:pt x="14530" y="18046"/>
                  </a:cubicBezTo>
                  <a:cubicBezTo>
                    <a:pt x="14855" y="18083"/>
                    <a:pt x="15182" y="18101"/>
                    <a:pt x="15508" y="18101"/>
                  </a:cubicBezTo>
                  <a:cubicBezTo>
                    <a:pt x="16882" y="18101"/>
                    <a:pt x="18204" y="17779"/>
                    <a:pt x="19173" y="17192"/>
                  </a:cubicBezTo>
                  <a:cubicBezTo>
                    <a:pt x="21058" y="16021"/>
                    <a:pt x="21058" y="14208"/>
                    <a:pt x="19173" y="13057"/>
                  </a:cubicBezTo>
                  <a:lnTo>
                    <a:pt x="19136" y="13078"/>
                  </a:lnTo>
                  <a:cubicBezTo>
                    <a:pt x="18144" y="12472"/>
                    <a:pt x="16825" y="12169"/>
                    <a:pt x="15506" y="12169"/>
                  </a:cubicBezTo>
                  <a:cubicBezTo>
                    <a:pt x="14220" y="12169"/>
                    <a:pt x="12938" y="12457"/>
                    <a:pt x="11954" y="13035"/>
                  </a:cubicBezTo>
                  <a:cubicBezTo>
                    <a:pt x="11917" y="13057"/>
                    <a:pt x="11872" y="13067"/>
                    <a:pt x="11827" y="13067"/>
                  </a:cubicBezTo>
                  <a:cubicBezTo>
                    <a:pt x="11781" y="13067"/>
                    <a:pt x="11736" y="13057"/>
                    <a:pt x="11699" y="13035"/>
                  </a:cubicBezTo>
                  <a:lnTo>
                    <a:pt x="7889" y="10796"/>
                  </a:lnTo>
                  <a:lnTo>
                    <a:pt x="11662" y="8579"/>
                  </a:lnTo>
                  <a:cubicBezTo>
                    <a:pt x="11699" y="8557"/>
                    <a:pt x="11753" y="8547"/>
                    <a:pt x="11807" y="8547"/>
                  </a:cubicBezTo>
                  <a:cubicBezTo>
                    <a:pt x="11863" y="8547"/>
                    <a:pt x="11917" y="8557"/>
                    <a:pt x="11954" y="8579"/>
                  </a:cubicBezTo>
                  <a:cubicBezTo>
                    <a:pt x="12958" y="9168"/>
                    <a:pt x="14232" y="9442"/>
                    <a:pt x="15491" y="9442"/>
                  </a:cubicBezTo>
                  <a:cubicBezTo>
                    <a:pt x="17598" y="9442"/>
                    <a:pt x="19665" y="8677"/>
                    <a:pt x="20370" y="7342"/>
                  </a:cubicBezTo>
                  <a:cubicBezTo>
                    <a:pt x="21357" y="5389"/>
                    <a:pt x="18824" y="3507"/>
                    <a:pt x="15557" y="3507"/>
                  </a:cubicBezTo>
                  <a:cubicBezTo>
                    <a:pt x="15221" y="3507"/>
                    <a:pt x="14877" y="3526"/>
                    <a:pt x="14530" y="3567"/>
                  </a:cubicBezTo>
                  <a:cubicBezTo>
                    <a:pt x="15184" y="1658"/>
                    <a:pt x="12665" y="0"/>
                    <a:pt x="9612" y="0"/>
                  </a:cubicBezTo>
                  <a:close/>
                </a:path>
              </a:pathLst>
            </a:custGeom>
            <a:solidFill>
              <a:srgbClr val="1F1F1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469" name="Google Shape;1078;p73"/>
          <p:cNvGrpSpPr/>
          <p:nvPr/>
        </p:nvGrpSpPr>
        <p:grpSpPr>
          <a:xfrm>
            <a:off x="4335773" y="4132099"/>
            <a:ext cx="322526" cy="310501"/>
            <a:chOff x="25" y="25"/>
            <a:chExt cx="322524" cy="310499"/>
          </a:xfrm>
        </p:grpSpPr>
        <p:sp>
          <p:nvSpPr>
            <p:cNvPr id="463" name="Google Shape;1079;p73"/>
            <p:cNvSpPr/>
            <p:nvPr/>
          </p:nvSpPr>
          <p:spPr>
            <a:xfrm>
              <a:off x="33199" y="199349"/>
              <a:ext cx="169790" cy="1111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0" h="21600" extrusionOk="0">
                  <a:moveTo>
                    <a:pt x="3565" y="0"/>
                  </a:moveTo>
                  <a:cubicBezTo>
                    <a:pt x="3439" y="0"/>
                    <a:pt x="3313" y="63"/>
                    <a:pt x="3210" y="199"/>
                  </a:cubicBezTo>
                  <a:cubicBezTo>
                    <a:pt x="1525" y="2302"/>
                    <a:pt x="0" y="4969"/>
                    <a:pt x="0" y="10424"/>
                  </a:cubicBezTo>
                  <a:cubicBezTo>
                    <a:pt x="0" y="14144"/>
                    <a:pt x="201" y="17802"/>
                    <a:pt x="1764" y="19968"/>
                  </a:cubicBezTo>
                  <a:cubicBezTo>
                    <a:pt x="2678" y="21187"/>
                    <a:pt x="3845" y="21600"/>
                    <a:pt x="5039" y="21600"/>
                  </a:cubicBezTo>
                  <a:cubicBezTo>
                    <a:pt x="5366" y="21600"/>
                    <a:pt x="5693" y="21571"/>
                    <a:pt x="6017" y="21517"/>
                  </a:cubicBezTo>
                  <a:cubicBezTo>
                    <a:pt x="9425" y="20901"/>
                    <a:pt x="9104" y="17301"/>
                    <a:pt x="16086" y="17301"/>
                  </a:cubicBezTo>
                  <a:cubicBezTo>
                    <a:pt x="16237" y="17297"/>
                    <a:pt x="16391" y="17297"/>
                    <a:pt x="16542" y="17297"/>
                  </a:cubicBezTo>
                  <a:cubicBezTo>
                    <a:pt x="17916" y="17297"/>
                    <a:pt x="19283" y="17544"/>
                    <a:pt x="20619" y="18049"/>
                  </a:cubicBezTo>
                  <a:cubicBezTo>
                    <a:pt x="20679" y="18074"/>
                    <a:pt x="20739" y="18083"/>
                    <a:pt x="20795" y="18083"/>
                  </a:cubicBezTo>
                  <a:cubicBezTo>
                    <a:pt x="21421" y="18083"/>
                    <a:pt x="21600" y="16597"/>
                    <a:pt x="20899" y="16311"/>
                  </a:cubicBezTo>
                  <a:lnTo>
                    <a:pt x="20899" y="16252"/>
                  </a:lnTo>
                  <a:cubicBezTo>
                    <a:pt x="19491" y="15694"/>
                    <a:pt x="18048" y="15436"/>
                    <a:pt x="16573" y="15436"/>
                  </a:cubicBezTo>
                  <a:cubicBezTo>
                    <a:pt x="16410" y="15436"/>
                    <a:pt x="16250" y="15436"/>
                    <a:pt x="16086" y="15446"/>
                  </a:cubicBezTo>
                  <a:cubicBezTo>
                    <a:pt x="8906" y="15446"/>
                    <a:pt x="8783" y="19162"/>
                    <a:pt x="5857" y="19720"/>
                  </a:cubicBezTo>
                  <a:cubicBezTo>
                    <a:pt x="5558" y="19769"/>
                    <a:pt x="5278" y="19793"/>
                    <a:pt x="5014" y="19793"/>
                  </a:cubicBezTo>
                  <a:cubicBezTo>
                    <a:pt x="3952" y="19793"/>
                    <a:pt x="3144" y="19400"/>
                    <a:pt x="2565" y="18603"/>
                  </a:cubicBezTo>
                  <a:cubicBezTo>
                    <a:pt x="1845" y="17612"/>
                    <a:pt x="1204" y="15941"/>
                    <a:pt x="1204" y="10424"/>
                  </a:cubicBezTo>
                  <a:cubicBezTo>
                    <a:pt x="1204" y="5528"/>
                    <a:pt x="2606" y="3298"/>
                    <a:pt x="3930" y="1622"/>
                  </a:cubicBezTo>
                  <a:cubicBezTo>
                    <a:pt x="4212" y="1311"/>
                    <a:pt x="4250" y="695"/>
                    <a:pt x="4011" y="321"/>
                  </a:cubicBezTo>
                  <a:cubicBezTo>
                    <a:pt x="3898" y="112"/>
                    <a:pt x="3732" y="0"/>
                    <a:pt x="3565" y="0"/>
                  </a:cubicBezTo>
                  <a:close/>
                </a:path>
              </a:pathLst>
            </a:custGeom>
            <a:solidFill>
              <a:srgbClr val="1F1F1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64" name="Google Shape;1080;p73"/>
            <p:cNvSpPr/>
            <p:nvPr/>
          </p:nvSpPr>
          <p:spPr>
            <a:xfrm>
              <a:off x="72335" y="111999"/>
              <a:ext cx="216715" cy="1983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7" h="21600" extrusionOk="0">
                  <a:moveTo>
                    <a:pt x="8767" y="0"/>
                  </a:moveTo>
                  <a:cubicBezTo>
                    <a:pt x="5775" y="0"/>
                    <a:pt x="1584" y="1633"/>
                    <a:pt x="1584" y="4898"/>
                  </a:cubicBezTo>
                  <a:cubicBezTo>
                    <a:pt x="1616" y="6218"/>
                    <a:pt x="1081" y="7435"/>
                    <a:pt x="167" y="8233"/>
                  </a:cubicBezTo>
                  <a:cubicBezTo>
                    <a:pt x="-203" y="8617"/>
                    <a:pt x="106" y="9169"/>
                    <a:pt x="486" y="9169"/>
                  </a:cubicBezTo>
                  <a:cubicBezTo>
                    <a:pt x="589" y="9169"/>
                    <a:pt x="695" y="9128"/>
                    <a:pt x="797" y="9033"/>
                  </a:cubicBezTo>
                  <a:cubicBezTo>
                    <a:pt x="1932" y="8026"/>
                    <a:pt x="2561" y="6496"/>
                    <a:pt x="2529" y="4898"/>
                  </a:cubicBezTo>
                  <a:cubicBezTo>
                    <a:pt x="2529" y="2848"/>
                    <a:pt x="5459" y="1007"/>
                    <a:pt x="8767" y="1007"/>
                  </a:cubicBezTo>
                  <a:cubicBezTo>
                    <a:pt x="12104" y="1007"/>
                    <a:pt x="15002" y="2812"/>
                    <a:pt x="15002" y="4898"/>
                  </a:cubicBezTo>
                  <a:cubicBezTo>
                    <a:pt x="15002" y="7574"/>
                    <a:pt x="16389" y="8755"/>
                    <a:pt x="17712" y="9866"/>
                  </a:cubicBezTo>
                  <a:cubicBezTo>
                    <a:pt x="19129" y="11083"/>
                    <a:pt x="20452" y="12229"/>
                    <a:pt x="20452" y="15355"/>
                  </a:cubicBezTo>
                  <a:cubicBezTo>
                    <a:pt x="20452" y="17092"/>
                    <a:pt x="20326" y="18967"/>
                    <a:pt x="19380" y="19907"/>
                  </a:cubicBezTo>
                  <a:cubicBezTo>
                    <a:pt x="18936" y="20369"/>
                    <a:pt x="18314" y="20576"/>
                    <a:pt x="17505" y="20576"/>
                  </a:cubicBezTo>
                  <a:cubicBezTo>
                    <a:pt x="17282" y="20576"/>
                    <a:pt x="17048" y="20560"/>
                    <a:pt x="16799" y="20530"/>
                  </a:cubicBezTo>
                  <a:cubicBezTo>
                    <a:pt x="15821" y="20391"/>
                    <a:pt x="15286" y="19975"/>
                    <a:pt x="14466" y="19490"/>
                  </a:cubicBezTo>
                  <a:cubicBezTo>
                    <a:pt x="14382" y="19436"/>
                    <a:pt x="14301" y="19411"/>
                    <a:pt x="14227" y="19411"/>
                  </a:cubicBezTo>
                  <a:cubicBezTo>
                    <a:pt x="13817" y="19411"/>
                    <a:pt x="13575" y="20100"/>
                    <a:pt x="14027" y="20391"/>
                  </a:cubicBezTo>
                  <a:cubicBezTo>
                    <a:pt x="14846" y="20879"/>
                    <a:pt x="15508" y="21399"/>
                    <a:pt x="16673" y="21537"/>
                  </a:cubicBezTo>
                  <a:cubicBezTo>
                    <a:pt x="16942" y="21578"/>
                    <a:pt x="17211" y="21600"/>
                    <a:pt x="17480" y="21600"/>
                  </a:cubicBezTo>
                  <a:cubicBezTo>
                    <a:pt x="18405" y="21600"/>
                    <a:pt x="19301" y="21344"/>
                    <a:pt x="20010" y="20669"/>
                  </a:cubicBezTo>
                  <a:cubicBezTo>
                    <a:pt x="21239" y="19490"/>
                    <a:pt x="21397" y="17405"/>
                    <a:pt x="21397" y="15319"/>
                  </a:cubicBezTo>
                  <a:cubicBezTo>
                    <a:pt x="21397" y="11742"/>
                    <a:pt x="19726" y="10318"/>
                    <a:pt x="18247" y="9066"/>
                  </a:cubicBezTo>
                  <a:lnTo>
                    <a:pt x="18277" y="9066"/>
                  </a:lnTo>
                  <a:cubicBezTo>
                    <a:pt x="17018" y="7990"/>
                    <a:pt x="15947" y="7051"/>
                    <a:pt x="15947" y="4898"/>
                  </a:cubicBezTo>
                  <a:cubicBezTo>
                    <a:pt x="15947" y="1633"/>
                    <a:pt x="11758" y="0"/>
                    <a:pt x="8767" y="0"/>
                  </a:cubicBezTo>
                  <a:close/>
                </a:path>
              </a:pathLst>
            </a:custGeom>
            <a:solidFill>
              <a:srgbClr val="1F1F1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65" name="Google Shape;1081;p73"/>
            <p:cNvSpPr/>
            <p:nvPr/>
          </p:nvSpPr>
          <p:spPr>
            <a:xfrm>
              <a:off x="25" y="71800"/>
              <a:ext cx="79101" cy="107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04" y="1929"/>
                  </a:moveTo>
                  <a:cubicBezTo>
                    <a:pt x="17074" y="1929"/>
                    <a:pt x="18985" y="6619"/>
                    <a:pt x="18985" y="10347"/>
                  </a:cubicBezTo>
                  <a:cubicBezTo>
                    <a:pt x="18985" y="16135"/>
                    <a:pt x="15244" y="19736"/>
                    <a:pt x="11756" y="19736"/>
                  </a:cubicBezTo>
                  <a:cubicBezTo>
                    <a:pt x="7318" y="19736"/>
                    <a:pt x="2608" y="14910"/>
                    <a:pt x="2608" y="10347"/>
                  </a:cubicBezTo>
                  <a:cubicBezTo>
                    <a:pt x="2608" y="5591"/>
                    <a:pt x="7666" y="1929"/>
                    <a:pt x="12104" y="1929"/>
                  </a:cubicBezTo>
                  <a:close/>
                  <a:moveTo>
                    <a:pt x="12104" y="0"/>
                  </a:moveTo>
                  <a:cubicBezTo>
                    <a:pt x="6267" y="0"/>
                    <a:pt x="0" y="4564"/>
                    <a:pt x="0" y="10347"/>
                  </a:cubicBezTo>
                  <a:cubicBezTo>
                    <a:pt x="0" y="16069"/>
                    <a:pt x="5837" y="21600"/>
                    <a:pt x="11756" y="21600"/>
                  </a:cubicBezTo>
                  <a:cubicBezTo>
                    <a:pt x="17859" y="21600"/>
                    <a:pt x="21600" y="15812"/>
                    <a:pt x="21600" y="10286"/>
                  </a:cubicBezTo>
                  <a:lnTo>
                    <a:pt x="21518" y="10347"/>
                  </a:lnTo>
                  <a:cubicBezTo>
                    <a:pt x="21518" y="5269"/>
                    <a:pt x="18637" y="0"/>
                    <a:pt x="12104" y="0"/>
                  </a:cubicBezTo>
                  <a:close/>
                </a:path>
              </a:pathLst>
            </a:custGeom>
            <a:solidFill>
              <a:srgbClr val="1F1F1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66" name="Google Shape;1082;p73"/>
            <p:cNvSpPr/>
            <p:nvPr/>
          </p:nvSpPr>
          <p:spPr>
            <a:xfrm>
              <a:off x="243424" y="71800"/>
              <a:ext cx="79127" cy="107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93" y="1864"/>
                  </a:moveTo>
                  <a:cubicBezTo>
                    <a:pt x="13847" y="1864"/>
                    <a:pt x="18986" y="5526"/>
                    <a:pt x="18986" y="10286"/>
                  </a:cubicBezTo>
                  <a:cubicBezTo>
                    <a:pt x="18986" y="14850"/>
                    <a:pt x="14284" y="19671"/>
                    <a:pt x="9841" y="19671"/>
                  </a:cubicBezTo>
                  <a:cubicBezTo>
                    <a:pt x="6361" y="19671"/>
                    <a:pt x="2614" y="16135"/>
                    <a:pt x="2614" y="10286"/>
                  </a:cubicBezTo>
                  <a:cubicBezTo>
                    <a:pt x="2614" y="6559"/>
                    <a:pt x="4443" y="1864"/>
                    <a:pt x="9493" y="1864"/>
                  </a:cubicBezTo>
                  <a:close/>
                  <a:moveTo>
                    <a:pt x="9493" y="0"/>
                  </a:moveTo>
                  <a:cubicBezTo>
                    <a:pt x="2873" y="0"/>
                    <a:pt x="0" y="5335"/>
                    <a:pt x="0" y="10286"/>
                  </a:cubicBezTo>
                  <a:cubicBezTo>
                    <a:pt x="0" y="15878"/>
                    <a:pt x="3658" y="21600"/>
                    <a:pt x="9841" y="21600"/>
                  </a:cubicBezTo>
                  <a:cubicBezTo>
                    <a:pt x="15765" y="21600"/>
                    <a:pt x="21600" y="15943"/>
                    <a:pt x="21600" y="10286"/>
                  </a:cubicBezTo>
                  <a:cubicBezTo>
                    <a:pt x="21600" y="4629"/>
                    <a:pt x="15328" y="0"/>
                    <a:pt x="9493" y="0"/>
                  </a:cubicBezTo>
                  <a:close/>
                </a:path>
              </a:pathLst>
            </a:custGeom>
            <a:solidFill>
              <a:srgbClr val="1F1F1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67" name="Google Shape;1083;p73"/>
            <p:cNvSpPr/>
            <p:nvPr/>
          </p:nvSpPr>
          <p:spPr>
            <a:xfrm>
              <a:off x="76899" y="25"/>
              <a:ext cx="79127" cy="107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07" y="1930"/>
                  </a:moveTo>
                  <a:cubicBezTo>
                    <a:pt x="17068" y="1930"/>
                    <a:pt x="18986" y="6621"/>
                    <a:pt x="18986" y="10349"/>
                  </a:cubicBezTo>
                  <a:cubicBezTo>
                    <a:pt x="18986" y="16138"/>
                    <a:pt x="15239" y="19736"/>
                    <a:pt x="11759" y="19736"/>
                  </a:cubicBezTo>
                  <a:cubicBezTo>
                    <a:pt x="7316" y="19736"/>
                    <a:pt x="2614" y="14914"/>
                    <a:pt x="2614" y="10349"/>
                  </a:cubicBezTo>
                  <a:cubicBezTo>
                    <a:pt x="2614" y="5593"/>
                    <a:pt x="7664" y="1930"/>
                    <a:pt x="12107" y="1930"/>
                  </a:cubicBezTo>
                  <a:close/>
                  <a:moveTo>
                    <a:pt x="12107" y="0"/>
                  </a:moveTo>
                  <a:cubicBezTo>
                    <a:pt x="6272" y="0"/>
                    <a:pt x="0" y="4565"/>
                    <a:pt x="0" y="10349"/>
                  </a:cubicBezTo>
                  <a:cubicBezTo>
                    <a:pt x="0" y="16073"/>
                    <a:pt x="5835" y="21600"/>
                    <a:pt x="11759" y="21600"/>
                  </a:cubicBezTo>
                  <a:cubicBezTo>
                    <a:pt x="17853" y="21600"/>
                    <a:pt x="21600" y="15881"/>
                    <a:pt x="21600" y="10349"/>
                  </a:cubicBezTo>
                  <a:cubicBezTo>
                    <a:pt x="21600" y="5270"/>
                    <a:pt x="18638" y="0"/>
                    <a:pt x="12107" y="0"/>
                  </a:cubicBezTo>
                  <a:close/>
                </a:path>
              </a:pathLst>
            </a:custGeom>
            <a:solidFill>
              <a:srgbClr val="1F1F1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68" name="Google Shape;1084;p73"/>
            <p:cNvSpPr/>
            <p:nvPr/>
          </p:nvSpPr>
          <p:spPr>
            <a:xfrm>
              <a:off x="166550" y="25"/>
              <a:ext cx="79101" cy="107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96" y="0"/>
                  </a:moveTo>
                  <a:cubicBezTo>
                    <a:pt x="2785" y="0"/>
                    <a:pt x="0" y="5401"/>
                    <a:pt x="0" y="10349"/>
                  </a:cubicBezTo>
                  <a:cubicBezTo>
                    <a:pt x="0" y="15881"/>
                    <a:pt x="3659" y="21600"/>
                    <a:pt x="9755" y="21600"/>
                  </a:cubicBezTo>
                  <a:lnTo>
                    <a:pt x="9844" y="21600"/>
                  </a:lnTo>
                  <a:cubicBezTo>
                    <a:pt x="15763" y="21600"/>
                    <a:pt x="21600" y="16007"/>
                    <a:pt x="21600" y="10349"/>
                  </a:cubicBezTo>
                  <a:cubicBezTo>
                    <a:pt x="21518" y="8424"/>
                    <a:pt x="20904" y="6555"/>
                    <a:pt x="19600" y="4948"/>
                  </a:cubicBezTo>
                  <a:cubicBezTo>
                    <a:pt x="19320" y="4600"/>
                    <a:pt x="18910" y="4454"/>
                    <a:pt x="18507" y="4454"/>
                  </a:cubicBezTo>
                  <a:cubicBezTo>
                    <a:pt x="17640" y="4454"/>
                    <a:pt x="16801" y="5124"/>
                    <a:pt x="17333" y="5915"/>
                  </a:cubicBezTo>
                  <a:cubicBezTo>
                    <a:pt x="18378" y="7266"/>
                    <a:pt x="18992" y="8742"/>
                    <a:pt x="18992" y="10349"/>
                  </a:cubicBezTo>
                  <a:cubicBezTo>
                    <a:pt x="18992" y="14914"/>
                    <a:pt x="14200" y="19736"/>
                    <a:pt x="9755" y="19736"/>
                  </a:cubicBezTo>
                  <a:cubicBezTo>
                    <a:pt x="6267" y="19736"/>
                    <a:pt x="2526" y="16138"/>
                    <a:pt x="2526" y="10349"/>
                  </a:cubicBezTo>
                  <a:cubicBezTo>
                    <a:pt x="2526" y="6621"/>
                    <a:pt x="4437" y="1930"/>
                    <a:pt x="9496" y="1930"/>
                  </a:cubicBezTo>
                  <a:cubicBezTo>
                    <a:pt x="11148" y="1930"/>
                    <a:pt x="12718" y="2378"/>
                    <a:pt x="14111" y="3149"/>
                  </a:cubicBezTo>
                  <a:cubicBezTo>
                    <a:pt x="14343" y="3265"/>
                    <a:pt x="14575" y="3315"/>
                    <a:pt x="14794" y="3315"/>
                  </a:cubicBezTo>
                  <a:cubicBezTo>
                    <a:pt x="15831" y="3315"/>
                    <a:pt x="16596" y="2242"/>
                    <a:pt x="15592" y="1607"/>
                  </a:cubicBezTo>
                  <a:cubicBezTo>
                    <a:pt x="13852" y="579"/>
                    <a:pt x="11674" y="65"/>
                    <a:pt x="9496" y="0"/>
                  </a:cubicBezTo>
                  <a:close/>
                </a:path>
              </a:pathLst>
            </a:custGeom>
            <a:solidFill>
              <a:srgbClr val="1F1F1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470" name="Google Shape;1056;p73"/>
          <p:cNvSpPr/>
          <p:nvPr/>
        </p:nvSpPr>
        <p:spPr>
          <a:xfrm>
            <a:off x="4876048" y="4125774"/>
            <a:ext cx="323014" cy="3231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88" h="21600" extrusionOk="0">
                <a:moveTo>
                  <a:pt x="10493" y="3162"/>
                </a:moveTo>
                <a:cubicBezTo>
                  <a:pt x="10514" y="3162"/>
                  <a:pt x="10535" y="3167"/>
                  <a:pt x="10557" y="3177"/>
                </a:cubicBezTo>
                <a:lnTo>
                  <a:pt x="12442" y="4520"/>
                </a:lnTo>
                <a:lnTo>
                  <a:pt x="8546" y="4520"/>
                </a:lnTo>
                <a:lnTo>
                  <a:pt x="10431" y="3177"/>
                </a:lnTo>
                <a:cubicBezTo>
                  <a:pt x="10453" y="3167"/>
                  <a:pt x="10474" y="3162"/>
                  <a:pt x="10493" y="3162"/>
                </a:cubicBezTo>
                <a:close/>
                <a:moveTo>
                  <a:pt x="13334" y="5138"/>
                </a:moveTo>
                <a:lnTo>
                  <a:pt x="16029" y="7037"/>
                </a:lnTo>
                <a:lnTo>
                  <a:pt x="4939" y="7037"/>
                </a:lnTo>
                <a:lnTo>
                  <a:pt x="7633" y="5138"/>
                </a:lnTo>
                <a:close/>
                <a:moveTo>
                  <a:pt x="8338" y="10213"/>
                </a:moveTo>
                <a:cubicBezTo>
                  <a:pt x="7613" y="10641"/>
                  <a:pt x="7032" y="11301"/>
                  <a:pt x="6679" y="12090"/>
                </a:cubicBezTo>
                <a:lnTo>
                  <a:pt x="3468" y="12090"/>
                </a:lnTo>
                <a:lnTo>
                  <a:pt x="3468" y="10213"/>
                </a:lnTo>
                <a:close/>
                <a:moveTo>
                  <a:pt x="16941" y="7677"/>
                </a:moveTo>
                <a:lnTo>
                  <a:pt x="17520" y="8081"/>
                </a:lnTo>
                <a:lnTo>
                  <a:pt x="17520" y="9575"/>
                </a:lnTo>
                <a:lnTo>
                  <a:pt x="15738" y="9575"/>
                </a:lnTo>
                <a:cubicBezTo>
                  <a:pt x="15725" y="9573"/>
                  <a:pt x="15712" y="9572"/>
                  <a:pt x="15699" y="9572"/>
                </a:cubicBezTo>
                <a:cubicBezTo>
                  <a:pt x="15288" y="9572"/>
                  <a:pt x="15295" y="10215"/>
                  <a:pt x="15717" y="10215"/>
                </a:cubicBezTo>
                <a:cubicBezTo>
                  <a:pt x="15725" y="10215"/>
                  <a:pt x="15732" y="10215"/>
                  <a:pt x="15738" y="10213"/>
                </a:cubicBezTo>
                <a:lnTo>
                  <a:pt x="17520" y="10213"/>
                </a:lnTo>
                <a:lnTo>
                  <a:pt x="17520" y="12112"/>
                </a:lnTo>
                <a:lnTo>
                  <a:pt x="14307" y="12112"/>
                </a:lnTo>
                <a:cubicBezTo>
                  <a:pt x="13935" y="11301"/>
                  <a:pt x="13354" y="10641"/>
                  <a:pt x="12629" y="10213"/>
                </a:cubicBezTo>
                <a:lnTo>
                  <a:pt x="14454" y="10213"/>
                </a:lnTo>
                <a:cubicBezTo>
                  <a:pt x="14460" y="10215"/>
                  <a:pt x="14467" y="10215"/>
                  <a:pt x="14473" y="10215"/>
                </a:cubicBezTo>
                <a:cubicBezTo>
                  <a:pt x="14876" y="10215"/>
                  <a:pt x="14882" y="9572"/>
                  <a:pt x="14491" y="9572"/>
                </a:cubicBezTo>
                <a:cubicBezTo>
                  <a:pt x="14478" y="9572"/>
                  <a:pt x="14467" y="9573"/>
                  <a:pt x="14454" y="9575"/>
                </a:cubicBezTo>
                <a:lnTo>
                  <a:pt x="3468" y="9575"/>
                </a:lnTo>
                <a:lnTo>
                  <a:pt x="3468" y="8081"/>
                </a:lnTo>
                <a:lnTo>
                  <a:pt x="4047" y="7677"/>
                </a:lnTo>
                <a:close/>
                <a:moveTo>
                  <a:pt x="6452" y="12730"/>
                </a:moveTo>
                <a:cubicBezTo>
                  <a:pt x="6348" y="13114"/>
                  <a:pt x="6286" y="13519"/>
                  <a:pt x="6286" y="13925"/>
                </a:cubicBezTo>
                <a:lnTo>
                  <a:pt x="6286" y="14628"/>
                </a:lnTo>
                <a:lnTo>
                  <a:pt x="3468" y="14628"/>
                </a:lnTo>
                <a:lnTo>
                  <a:pt x="3468" y="12730"/>
                </a:lnTo>
                <a:close/>
                <a:moveTo>
                  <a:pt x="17520" y="12730"/>
                </a:moveTo>
                <a:lnTo>
                  <a:pt x="17520" y="14650"/>
                </a:lnTo>
                <a:lnTo>
                  <a:pt x="14702" y="14650"/>
                </a:lnTo>
                <a:lnTo>
                  <a:pt x="14702" y="13925"/>
                </a:lnTo>
                <a:cubicBezTo>
                  <a:pt x="14702" y="13519"/>
                  <a:pt x="14640" y="13114"/>
                  <a:pt x="14536" y="12730"/>
                </a:cubicBezTo>
                <a:close/>
                <a:moveTo>
                  <a:pt x="6286" y="15268"/>
                </a:moveTo>
                <a:lnTo>
                  <a:pt x="6286" y="17165"/>
                </a:lnTo>
                <a:lnTo>
                  <a:pt x="3468" y="17165"/>
                </a:lnTo>
                <a:lnTo>
                  <a:pt x="3468" y="15268"/>
                </a:lnTo>
                <a:close/>
                <a:moveTo>
                  <a:pt x="17520" y="15268"/>
                </a:moveTo>
                <a:lnTo>
                  <a:pt x="17520" y="17165"/>
                </a:lnTo>
                <a:lnTo>
                  <a:pt x="14702" y="17165"/>
                </a:lnTo>
                <a:lnTo>
                  <a:pt x="14702" y="15268"/>
                </a:lnTo>
                <a:close/>
                <a:moveTo>
                  <a:pt x="6286" y="17805"/>
                </a:moveTo>
                <a:lnTo>
                  <a:pt x="6286" y="19703"/>
                </a:lnTo>
                <a:lnTo>
                  <a:pt x="3468" y="19703"/>
                </a:lnTo>
                <a:lnTo>
                  <a:pt x="3468" y="17805"/>
                </a:lnTo>
                <a:close/>
                <a:moveTo>
                  <a:pt x="10493" y="10235"/>
                </a:moveTo>
                <a:cubicBezTo>
                  <a:pt x="12464" y="10235"/>
                  <a:pt x="14080" y="11898"/>
                  <a:pt x="14080" y="13925"/>
                </a:cubicBezTo>
                <a:lnTo>
                  <a:pt x="14080" y="19703"/>
                </a:lnTo>
                <a:lnTo>
                  <a:pt x="6908" y="19703"/>
                </a:lnTo>
                <a:lnTo>
                  <a:pt x="6908" y="13925"/>
                </a:lnTo>
                <a:cubicBezTo>
                  <a:pt x="6908" y="11898"/>
                  <a:pt x="8503" y="10235"/>
                  <a:pt x="10493" y="10235"/>
                </a:cubicBezTo>
                <a:close/>
                <a:moveTo>
                  <a:pt x="17520" y="17805"/>
                </a:moveTo>
                <a:lnTo>
                  <a:pt x="17520" y="19703"/>
                </a:lnTo>
                <a:lnTo>
                  <a:pt x="14681" y="19703"/>
                </a:lnTo>
                <a:lnTo>
                  <a:pt x="14681" y="17805"/>
                </a:lnTo>
                <a:close/>
                <a:moveTo>
                  <a:pt x="18143" y="8529"/>
                </a:moveTo>
                <a:lnTo>
                  <a:pt x="18826" y="9020"/>
                </a:lnTo>
                <a:lnTo>
                  <a:pt x="18826" y="19703"/>
                </a:lnTo>
                <a:lnTo>
                  <a:pt x="18143" y="19703"/>
                </a:lnTo>
                <a:lnTo>
                  <a:pt x="18143" y="8529"/>
                </a:lnTo>
                <a:close/>
                <a:moveTo>
                  <a:pt x="20090" y="20342"/>
                </a:moveTo>
                <a:cubicBezTo>
                  <a:pt x="20464" y="20342"/>
                  <a:pt x="20457" y="20962"/>
                  <a:pt x="20050" y="20962"/>
                </a:cubicBezTo>
                <a:lnTo>
                  <a:pt x="917" y="20962"/>
                </a:lnTo>
                <a:cubicBezTo>
                  <a:pt x="509" y="20962"/>
                  <a:pt x="503" y="20342"/>
                  <a:pt x="898" y="20342"/>
                </a:cubicBezTo>
                <a:cubicBezTo>
                  <a:pt x="904" y="20342"/>
                  <a:pt x="911" y="20342"/>
                  <a:pt x="917" y="20343"/>
                </a:cubicBezTo>
                <a:lnTo>
                  <a:pt x="20071" y="20343"/>
                </a:lnTo>
                <a:cubicBezTo>
                  <a:pt x="20077" y="20342"/>
                  <a:pt x="20084" y="20342"/>
                  <a:pt x="20090" y="20342"/>
                </a:cubicBezTo>
                <a:close/>
                <a:moveTo>
                  <a:pt x="10483" y="0"/>
                </a:moveTo>
                <a:cubicBezTo>
                  <a:pt x="10344" y="0"/>
                  <a:pt x="10204" y="43"/>
                  <a:pt x="10079" y="129"/>
                </a:cubicBezTo>
                <a:lnTo>
                  <a:pt x="8732" y="1088"/>
                </a:lnTo>
                <a:cubicBezTo>
                  <a:pt x="8440" y="1282"/>
                  <a:pt x="8630" y="1679"/>
                  <a:pt x="8904" y="1679"/>
                </a:cubicBezTo>
                <a:cubicBezTo>
                  <a:pt x="8961" y="1679"/>
                  <a:pt x="9023" y="1661"/>
                  <a:pt x="9085" y="1621"/>
                </a:cubicBezTo>
                <a:lnTo>
                  <a:pt x="10431" y="662"/>
                </a:lnTo>
                <a:cubicBezTo>
                  <a:pt x="10453" y="650"/>
                  <a:pt x="10474" y="645"/>
                  <a:pt x="10493" y="645"/>
                </a:cubicBezTo>
                <a:cubicBezTo>
                  <a:pt x="10514" y="645"/>
                  <a:pt x="10535" y="650"/>
                  <a:pt x="10557" y="662"/>
                </a:cubicBezTo>
                <a:lnTo>
                  <a:pt x="19470" y="6930"/>
                </a:lnTo>
                <a:cubicBezTo>
                  <a:pt x="20029" y="7314"/>
                  <a:pt x="20360" y="7974"/>
                  <a:pt x="20360" y="8679"/>
                </a:cubicBezTo>
                <a:cubicBezTo>
                  <a:pt x="20360" y="8880"/>
                  <a:pt x="20207" y="9015"/>
                  <a:pt x="20035" y="9015"/>
                </a:cubicBezTo>
                <a:cubicBezTo>
                  <a:pt x="19970" y="9015"/>
                  <a:pt x="19905" y="8997"/>
                  <a:pt x="19842" y="8955"/>
                </a:cubicBezTo>
                <a:lnTo>
                  <a:pt x="10888" y="2665"/>
                </a:lnTo>
                <a:cubicBezTo>
                  <a:pt x="10763" y="2580"/>
                  <a:pt x="10623" y="2538"/>
                  <a:pt x="10483" y="2538"/>
                </a:cubicBezTo>
                <a:cubicBezTo>
                  <a:pt x="10344" y="2538"/>
                  <a:pt x="10204" y="2580"/>
                  <a:pt x="10079" y="2665"/>
                </a:cubicBezTo>
                <a:lnTo>
                  <a:pt x="1125" y="8977"/>
                </a:lnTo>
                <a:cubicBezTo>
                  <a:pt x="1068" y="9017"/>
                  <a:pt x="1005" y="9037"/>
                  <a:pt x="942" y="9037"/>
                </a:cubicBezTo>
                <a:cubicBezTo>
                  <a:pt x="771" y="9037"/>
                  <a:pt x="607" y="8902"/>
                  <a:pt x="607" y="8699"/>
                </a:cubicBezTo>
                <a:cubicBezTo>
                  <a:pt x="607" y="7996"/>
                  <a:pt x="938" y="7336"/>
                  <a:pt x="1497" y="6952"/>
                </a:cubicBezTo>
                <a:lnTo>
                  <a:pt x="8006" y="2366"/>
                </a:lnTo>
                <a:cubicBezTo>
                  <a:pt x="8279" y="2174"/>
                  <a:pt x="8091" y="1795"/>
                  <a:pt x="7831" y="1795"/>
                </a:cubicBezTo>
                <a:cubicBezTo>
                  <a:pt x="7774" y="1795"/>
                  <a:pt x="7714" y="1813"/>
                  <a:pt x="7654" y="1855"/>
                </a:cubicBezTo>
                <a:lnTo>
                  <a:pt x="1166" y="6440"/>
                </a:lnTo>
                <a:cubicBezTo>
                  <a:pt x="440" y="6930"/>
                  <a:pt x="4" y="7784"/>
                  <a:pt x="4" y="8699"/>
                </a:cubicBezTo>
                <a:cubicBezTo>
                  <a:pt x="4" y="9261"/>
                  <a:pt x="459" y="9664"/>
                  <a:pt x="948" y="9664"/>
                </a:cubicBezTo>
                <a:cubicBezTo>
                  <a:pt x="1127" y="9664"/>
                  <a:pt x="1310" y="9609"/>
                  <a:pt x="1478" y="9488"/>
                </a:cubicBezTo>
                <a:lnTo>
                  <a:pt x="1539" y="9468"/>
                </a:lnTo>
                <a:lnTo>
                  <a:pt x="1539" y="17528"/>
                </a:lnTo>
                <a:cubicBezTo>
                  <a:pt x="1539" y="17742"/>
                  <a:pt x="1689" y="17848"/>
                  <a:pt x="1840" y="17848"/>
                </a:cubicBezTo>
                <a:cubicBezTo>
                  <a:pt x="1989" y="17848"/>
                  <a:pt x="2140" y="17742"/>
                  <a:pt x="2140" y="17528"/>
                </a:cubicBezTo>
                <a:lnTo>
                  <a:pt x="2140" y="8999"/>
                </a:lnTo>
                <a:lnTo>
                  <a:pt x="2845" y="8529"/>
                </a:lnTo>
                <a:lnTo>
                  <a:pt x="2845" y="19703"/>
                </a:lnTo>
                <a:lnTo>
                  <a:pt x="2140" y="19703"/>
                </a:lnTo>
                <a:lnTo>
                  <a:pt x="2140" y="18893"/>
                </a:lnTo>
                <a:cubicBezTo>
                  <a:pt x="2140" y="18679"/>
                  <a:pt x="1984" y="18572"/>
                  <a:pt x="1828" y="18572"/>
                </a:cubicBezTo>
                <a:cubicBezTo>
                  <a:pt x="1674" y="18572"/>
                  <a:pt x="1518" y="18679"/>
                  <a:pt x="1518" y="18893"/>
                </a:cubicBezTo>
                <a:lnTo>
                  <a:pt x="1518" y="19703"/>
                </a:lnTo>
                <a:lnTo>
                  <a:pt x="917" y="19703"/>
                </a:lnTo>
                <a:cubicBezTo>
                  <a:pt x="-306" y="19703"/>
                  <a:pt x="-306" y="21600"/>
                  <a:pt x="917" y="21600"/>
                </a:cubicBezTo>
                <a:lnTo>
                  <a:pt x="20071" y="21600"/>
                </a:lnTo>
                <a:cubicBezTo>
                  <a:pt x="21294" y="21600"/>
                  <a:pt x="21294" y="19703"/>
                  <a:pt x="20071" y="19703"/>
                </a:cubicBezTo>
                <a:lnTo>
                  <a:pt x="19449" y="19703"/>
                </a:lnTo>
                <a:lnTo>
                  <a:pt x="19449" y="9446"/>
                </a:lnTo>
                <a:lnTo>
                  <a:pt x="19510" y="9488"/>
                </a:lnTo>
                <a:cubicBezTo>
                  <a:pt x="19676" y="9602"/>
                  <a:pt x="19856" y="9654"/>
                  <a:pt x="20033" y="9654"/>
                </a:cubicBezTo>
                <a:cubicBezTo>
                  <a:pt x="20524" y="9654"/>
                  <a:pt x="20982" y="9258"/>
                  <a:pt x="20982" y="8679"/>
                </a:cubicBezTo>
                <a:cubicBezTo>
                  <a:pt x="20982" y="7784"/>
                  <a:pt x="20547" y="6930"/>
                  <a:pt x="19822" y="6419"/>
                </a:cubicBezTo>
                <a:lnTo>
                  <a:pt x="10888" y="129"/>
                </a:lnTo>
                <a:cubicBezTo>
                  <a:pt x="10763" y="43"/>
                  <a:pt x="10623" y="0"/>
                  <a:pt x="10483" y="0"/>
                </a:cubicBezTo>
                <a:close/>
              </a:path>
            </a:pathLst>
          </a:custGeom>
          <a:solidFill>
            <a:srgbClr val="1F1F1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71" name="Google Shape;315;p39"/>
          <p:cNvSpPr txBox="1">
            <a:spLocks noGrp="1"/>
          </p:cNvSpPr>
          <p:nvPr>
            <p:ph type="title"/>
          </p:nvPr>
        </p:nvSpPr>
        <p:spPr>
          <a:xfrm>
            <a:off x="382434" y="314760"/>
            <a:ext cx="7929546" cy="871479"/>
          </a:xfrm>
          <a:prstGeom prst="rect">
            <a:avLst/>
          </a:prstGeom>
        </p:spPr>
        <p:txBody>
          <a:bodyPr/>
          <a:lstStyle>
            <a:lvl1pPr defTabSz="886968">
              <a:defRPr sz="4559"/>
            </a:lvl1pPr>
          </a:lstStyle>
          <a:p>
            <a:r>
              <a:t>Table of Contents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324;p40"/>
          <p:cNvSpPr/>
          <p:nvPr/>
        </p:nvSpPr>
        <p:spPr>
          <a:xfrm>
            <a:off x="3632725" y="4603999"/>
            <a:ext cx="2580301" cy="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474" name="Google Shape;326;p40"/>
          <p:cNvSpPr txBox="1">
            <a:spLocks noGrp="1"/>
          </p:cNvSpPr>
          <p:nvPr>
            <p:ph type="title"/>
          </p:nvPr>
        </p:nvSpPr>
        <p:spPr>
          <a:xfrm>
            <a:off x="67422" y="1281814"/>
            <a:ext cx="5253232" cy="2579872"/>
          </a:xfrm>
          <a:prstGeom prst="rect">
            <a:avLst/>
          </a:prstGeom>
        </p:spPr>
        <p:txBody>
          <a:bodyPr/>
          <a:lstStyle/>
          <a:p>
            <a:pPr defTabSz="594359">
              <a:defRPr sz="5200"/>
            </a:pPr>
            <a:r>
              <a:rPr dirty="0"/>
              <a:t>Problem </a:t>
            </a:r>
          </a:p>
          <a:p>
            <a:pPr defTabSz="594359">
              <a:defRPr sz="5200"/>
            </a:pPr>
            <a:r>
              <a:rPr dirty="0"/>
              <a:t>&amp; </a:t>
            </a:r>
          </a:p>
          <a:p>
            <a:pPr defTabSz="594359">
              <a:defRPr sz="5200"/>
            </a:pPr>
            <a:r>
              <a:rPr dirty="0"/>
              <a:t>Solution</a:t>
            </a:r>
          </a:p>
        </p:txBody>
      </p:sp>
      <p:pic>
        <p:nvPicPr>
          <p:cNvPr id="475" name="Google Shape;328;p40" descr="Google Shape;328;p40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23641" r="23644"/>
          <a:stretch>
            <a:fillRect/>
          </a:stretch>
        </p:blipFill>
        <p:spPr>
          <a:xfrm flipH="1">
            <a:off x="5210449" y="219599"/>
            <a:ext cx="3724276" cy="47100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0800" y="21600"/>
                </a:ln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476" name="Google Shape;325;p40"/>
          <p:cNvSpPr/>
          <p:nvPr/>
        </p:nvSpPr>
        <p:spPr>
          <a:xfrm>
            <a:off x="3477924" y="4526600"/>
            <a:ext cx="154801" cy="154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5965" y="10800"/>
                  <a:pt x="10800" y="5965"/>
                  <a:pt x="10800" y="0"/>
                </a:cubicBezTo>
                <a:cubicBezTo>
                  <a:pt x="10800" y="5965"/>
                  <a:pt x="15635" y="10800"/>
                  <a:pt x="21600" y="10800"/>
                </a:cubicBezTo>
                <a:cubicBezTo>
                  <a:pt x="15635" y="10800"/>
                  <a:pt x="10800" y="15635"/>
                  <a:pt x="10800" y="21600"/>
                </a:cubicBezTo>
                <a:cubicBezTo>
                  <a:pt x="10800" y="15635"/>
                  <a:pt x="5965" y="10800"/>
                  <a:pt x="0" y="108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483" name="Google Shape;329;p40"/>
          <p:cNvGrpSpPr/>
          <p:nvPr/>
        </p:nvGrpSpPr>
        <p:grpSpPr>
          <a:xfrm>
            <a:off x="4849094" y="459581"/>
            <a:ext cx="361423" cy="347946"/>
            <a:chOff x="28" y="28"/>
            <a:chExt cx="361421" cy="347945"/>
          </a:xfrm>
        </p:grpSpPr>
        <p:sp>
          <p:nvSpPr>
            <p:cNvPr id="477" name="Google Shape;330;p40"/>
            <p:cNvSpPr/>
            <p:nvPr/>
          </p:nvSpPr>
          <p:spPr>
            <a:xfrm>
              <a:off x="37203" y="223391"/>
              <a:ext cx="190266" cy="1245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0" h="21600" extrusionOk="0">
                  <a:moveTo>
                    <a:pt x="3565" y="0"/>
                  </a:moveTo>
                  <a:cubicBezTo>
                    <a:pt x="3439" y="0"/>
                    <a:pt x="3313" y="63"/>
                    <a:pt x="3210" y="199"/>
                  </a:cubicBezTo>
                  <a:cubicBezTo>
                    <a:pt x="1525" y="2302"/>
                    <a:pt x="0" y="4969"/>
                    <a:pt x="0" y="10424"/>
                  </a:cubicBezTo>
                  <a:cubicBezTo>
                    <a:pt x="0" y="14144"/>
                    <a:pt x="201" y="17802"/>
                    <a:pt x="1764" y="19968"/>
                  </a:cubicBezTo>
                  <a:cubicBezTo>
                    <a:pt x="2678" y="21187"/>
                    <a:pt x="3845" y="21600"/>
                    <a:pt x="5039" y="21600"/>
                  </a:cubicBezTo>
                  <a:cubicBezTo>
                    <a:pt x="5366" y="21600"/>
                    <a:pt x="5693" y="21571"/>
                    <a:pt x="6017" y="21517"/>
                  </a:cubicBezTo>
                  <a:cubicBezTo>
                    <a:pt x="9425" y="20901"/>
                    <a:pt x="9104" y="17301"/>
                    <a:pt x="16086" y="17301"/>
                  </a:cubicBezTo>
                  <a:cubicBezTo>
                    <a:pt x="16237" y="17297"/>
                    <a:pt x="16391" y="17297"/>
                    <a:pt x="16542" y="17297"/>
                  </a:cubicBezTo>
                  <a:cubicBezTo>
                    <a:pt x="17916" y="17297"/>
                    <a:pt x="19283" y="17544"/>
                    <a:pt x="20619" y="18049"/>
                  </a:cubicBezTo>
                  <a:cubicBezTo>
                    <a:pt x="20679" y="18074"/>
                    <a:pt x="20739" y="18083"/>
                    <a:pt x="20795" y="18083"/>
                  </a:cubicBezTo>
                  <a:cubicBezTo>
                    <a:pt x="21421" y="18083"/>
                    <a:pt x="21600" y="16597"/>
                    <a:pt x="20899" y="16311"/>
                  </a:cubicBezTo>
                  <a:lnTo>
                    <a:pt x="20899" y="16252"/>
                  </a:lnTo>
                  <a:cubicBezTo>
                    <a:pt x="19491" y="15694"/>
                    <a:pt x="18048" y="15436"/>
                    <a:pt x="16573" y="15436"/>
                  </a:cubicBezTo>
                  <a:cubicBezTo>
                    <a:pt x="16410" y="15436"/>
                    <a:pt x="16250" y="15436"/>
                    <a:pt x="16086" y="15446"/>
                  </a:cubicBezTo>
                  <a:cubicBezTo>
                    <a:pt x="8906" y="15446"/>
                    <a:pt x="8783" y="19162"/>
                    <a:pt x="5857" y="19720"/>
                  </a:cubicBezTo>
                  <a:cubicBezTo>
                    <a:pt x="5558" y="19769"/>
                    <a:pt x="5278" y="19793"/>
                    <a:pt x="5014" y="19793"/>
                  </a:cubicBezTo>
                  <a:cubicBezTo>
                    <a:pt x="3952" y="19793"/>
                    <a:pt x="3144" y="19400"/>
                    <a:pt x="2565" y="18603"/>
                  </a:cubicBezTo>
                  <a:cubicBezTo>
                    <a:pt x="1845" y="17612"/>
                    <a:pt x="1204" y="15941"/>
                    <a:pt x="1204" y="10424"/>
                  </a:cubicBezTo>
                  <a:cubicBezTo>
                    <a:pt x="1204" y="5528"/>
                    <a:pt x="2606" y="3298"/>
                    <a:pt x="3930" y="1622"/>
                  </a:cubicBezTo>
                  <a:cubicBezTo>
                    <a:pt x="4212" y="1311"/>
                    <a:pt x="4250" y="695"/>
                    <a:pt x="4011" y="321"/>
                  </a:cubicBezTo>
                  <a:cubicBezTo>
                    <a:pt x="3898" y="112"/>
                    <a:pt x="3732" y="0"/>
                    <a:pt x="3565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78" name="Google Shape;331;p40"/>
            <p:cNvSpPr/>
            <p:nvPr/>
          </p:nvSpPr>
          <p:spPr>
            <a:xfrm>
              <a:off x="81059" y="125507"/>
              <a:ext cx="242851" cy="2222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7" h="21600" extrusionOk="0">
                  <a:moveTo>
                    <a:pt x="8767" y="0"/>
                  </a:moveTo>
                  <a:cubicBezTo>
                    <a:pt x="5775" y="0"/>
                    <a:pt x="1584" y="1633"/>
                    <a:pt x="1584" y="4898"/>
                  </a:cubicBezTo>
                  <a:cubicBezTo>
                    <a:pt x="1616" y="6218"/>
                    <a:pt x="1081" y="7435"/>
                    <a:pt x="167" y="8233"/>
                  </a:cubicBezTo>
                  <a:cubicBezTo>
                    <a:pt x="-203" y="8617"/>
                    <a:pt x="106" y="9169"/>
                    <a:pt x="486" y="9169"/>
                  </a:cubicBezTo>
                  <a:cubicBezTo>
                    <a:pt x="589" y="9169"/>
                    <a:pt x="695" y="9128"/>
                    <a:pt x="797" y="9033"/>
                  </a:cubicBezTo>
                  <a:cubicBezTo>
                    <a:pt x="1932" y="8026"/>
                    <a:pt x="2561" y="6496"/>
                    <a:pt x="2529" y="4898"/>
                  </a:cubicBezTo>
                  <a:cubicBezTo>
                    <a:pt x="2529" y="2848"/>
                    <a:pt x="5459" y="1007"/>
                    <a:pt x="8767" y="1007"/>
                  </a:cubicBezTo>
                  <a:cubicBezTo>
                    <a:pt x="12104" y="1007"/>
                    <a:pt x="15002" y="2812"/>
                    <a:pt x="15002" y="4898"/>
                  </a:cubicBezTo>
                  <a:cubicBezTo>
                    <a:pt x="15002" y="7574"/>
                    <a:pt x="16389" y="8755"/>
                    <a:pt x="17712" y="9866"/>
                  </a:cubicBezTo>
                  <a:cubicBezTo>
                    <a:pt x="19129" y="11083"/>
                    <a:pt x="20452" y="12229"/>
                    <a:pt x="20452" y="15355"/>
                  </a:cubicBezTo>
                  <a:cubicBezTo>
                    <a:pt x="20452" y="17092"/>
                    <a:pt x="20326" y="18967"/>
                    <a:pt x="19380" y="19907"/>
                  </a:cubicBezTo>
                  <a:cubicBezTo>
                    <a:pt x="18936" y="20369"/>
                    <a:pt x="18314" y="20576"/>
                    <a:pt x="17505" y="20576"/>
                  </a:cubicBezTo>
                  <a:cubicBezTo>
                    <a:pt x="17282" y="20576"/>
                    <a:pt x="17048" y="20560"/>
                    <a:pt x="16799" y="20530"/>
                  </a:cubicBezTo>
                  <a:cubicBezTo>
                    <a:pt x="15821" y="20391"/>
                    <a:pt x="15286" y="19975"/>
                    <a:pt x="14466" y="19490"/>
                  </a:cubicBezTo>
                  <a:cubicBezTo>
                    <a:pt x="14382" y="19436"/>
                    <a:pt x="14301" y="19411"/>
                    <a:pt x="14227" y="19411"/>
                  </a:cubicBezTo>
                  <a:cubicBezTo>
                    <a:pt x="13817" y="19411"/>
                    <a:pt x="13575" y="20100"/>
                    <a:pt x="14027" y="20391"/>
                  </a:cubicBezTo>
                  <a:cubicBezTo>
                    <a:pt x="14846" y="20879"/>
                    <a:pt x="15508" y="21399"/>
                    <a:pt x="16673" y="21537"/>
                  </a:cubicBezTo>
                  <a:cubicBezTo>
                    <a:pt x="16942" y="21578"/>
                    <a:pt x="17211" y="21600"/>
                    <a:pt x="17480" y="21600"/>
                  </a:cubicBezTo>
                  <a:cubicBezTo>
                    <a:pt x="18405" y="21600"/>
                    <a:pt x="19301" y="21344"/>
                    <a:pt x="20010" y="20669"/>
                  </a:cubicBezTo>
                  <a:cubicBezTo>
                    <a:pt x="21239" y="19490"/>
                    <a:pt x="21397" y="17405"/>
                    <a:pt x="21397" y="15319"/>
                  </a:cubicBezTo>
                  <a:cubicBezTo>
                    <a:pt x="21397" y="11742"/>
                    <a:pt x="19726" y="10318"/>
                    <a:pt x="18247" y="9066"/>
                  </a:cubicBezTo>
                  <a:lnTo>
                    <a:pt x="18277" y="9066"/>
                  </a:lnTo>
                  <a:cubicBezTo>
                    <a:pt x="17018" y="7990"/>
                    <a:pt x="15947" y="7051"/>
                    <a:pt x="15947" y="4898"/>
                  </a:cubicBezTo>
                  <a:cubicBezTo>
                    <a:pt x="15947" y="1633"/>
                    <a:pt x="11758" y="0"/>
                    <a:pt x="8767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79" name="Google Shape;332;p40"/>
            <p:cNvSpPr/>
            <p:nvPr/>
          </p:nvSpPr>
          <p:spPr>
            <a:xfrm>
              <a:off x="28" y="80458"/>
              <a:ext cx="88640" cy="120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04" y="1929"/>
                  </a:moveTo>
                  <a:cubicBezTo>
                    <a:pt x="17074" y="1929"/>
                    <a:pt x="18985" y="6619"/>
                    <a:pt x="18985" y="10347"/>
                  </a:cubicBezTo>
                  <a:cubicBezTo>
                    <a:pt x="18985" y="16135"/>
                    <a:pt x="15244" y="19736"/>
                    <a:pt x="11756" y="19736"/>
                  </a:cubicBezTo>
                  <a:cubicBezTo>
                    <a:pt x="7318" y="19736"/>
                    <a:pt x="2608" y="14910"/>
                    <a:pt x="2608" y="10347"/>
                  </a:cubicBezTo>
                  <a:cubicBezTo>
                    <a:pt x="2608" y="5591"/>
                    <a:pt x="7666" y="1929"/>
                    <a:pt x="12104" y="1929"/>
                  </a:cubicBezTo>
                  <a:close/>
                  <a:moveTo>
                    <a:pt x="12104" y="0"/>
                  </a:moveTo>
                  <a:cubicBezTo>
                    <a:pt x="6267" y="0"/>
                    <a:pt x="0" y="4564"/>
                    <a:pt x="0" y="10347"/>
                  </a:cubicBezTo>
                  <a:cubicBezTo>
                    <a:pt x="0" y="16069"/>
                    <a:pt x="5837" y="21600"/>
                    <a:pt x="11756" y="21600"/>
                  </a:cubicBezTo>
                  <a:cubicBezTo>
                    <a:pt x="17859" y="21600"/>
                    <a:pt x="21600" y="15812"/>
                    <a:pt x="21600" y="10286"/>
                  </a:cubicBezTo>
                  <a:lnTo>
                    <a:pt x="21518" y="10347"/>
                  </a:lnTo>
                  <a:cubicBezTo>
                    <a:pt x="21518" y="5269"/>
                    <a:pt x="18637" y="0"/>
                    <a:pt x="12104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80" name="Google Shape;333;p40"/>
            <p:cNvSpPr/>
            <p:nvPr/>
          </p:nvSpPr>
          <p:spPr>
            <a:xfrm>
              <a:off x="272782" y="80458"/>
              <a:ext cx="88669" cy="120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93" y="1864"/>
                  </a:moveTo>
                  <a:cubicBezTo>
                    <a:pt x="13847" y="1864"/>
                    <a:pt x="18986" y="5526"/>
                    <a:pt x="18986" y="10286"/>
                  </a:cubicBezTo>
                  <a:cubicBezTo>
                    <a:pt x="18986" y="14850"/>
                    <a:pt x="14284" y="19671"/>
                    <a:pt x="9841" y="19671"/>
                  </a:cubicBezTo>
                  <a:cubicBezTo>
                    <a:pt x="6361" y="19671"/>
                    <a:pt x="2614" y="16135"/>
                    <a:pt x="2614" y="10286"/>
                  </a:cubicBezTo>
                  <a:cubicBezTo>
                    <a:pt x="2614" y="6559"/>
                    <a:pt x="4443" y="1864"/>
                    <a:pt x="9493" y="1864"/>
                  </a:cubicBezTo>
                  <a:close/>
                  <a:moveTo>
                    <a:pt x="9493" y="0"/>
                  </a:moveTo>
                  <a:cubicBezTo>
                    <a:pt x="2873" y="0"/>
                    <a:pt x="0" y="5335"/>
                    <a:pt x="0" y="10286"/>
                  </a:cubicBezTo>
                  <a:cubicBezTo>
                    <a:pt x="0" y="15878"/>
                    <a:pt x="3658" y="21600"/>
                    <a:pt x="9841" y="21600"/>
                  </a:cubicBezTo>
                  <a:cubicBezTo>
                    <a:pt x="15765" y="21600"/>
                    <a:pt x="21600" y="15943"/>
                    <a:pt x="21600" y="10286"/>
                  </a:cubicBezTo>
                  <a:cubicBezTo>
                    <a:pt x="21600" y="4629"/>
                    <a:pt x="15328" y="0"/>
                    <a:pt x="9493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81" name="Google Shape;334;p40"/>
            <p:cNvSpPr/>
            <p:nvPr/>
          </p:nvSpPr>
          <p:spPr>
            <a:xfrm>
              <a:off x="86174" y="28"/>
              <a:ext cx="88668" cy="1201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07" y="1930"/>
                  </a:moveTo>
                  <a:cubicBezTo>
                    <a:pt x="17068" y="1930"/>
                    <a:pt x="18986" y="6621"/>
                    <a:pt x="18986" y="10349"/>
                  </a:cubicBezTo>
                  <a:cubicBezTo>
                    <a:pt x="18986" y="16138"/>
                    <a:pt x="15239" y="19736"/>
                    <a:pt x="11759" y="19736"/>
                  </a:cubicBezTo>
                  <a:cubicBezTo>
                    <a:pt x="7316" y="19736"/>
                    <a:pt x="2614" y="14914"/>
                    <a:pt x="2614" y="10349"/>
                  </a:cubicBezTo>
                  <a:cubicBezTo>
                    <a:pt x="2614" y="5593"/>
                    <a:pt x="7664" y="1930"/>
                    <a:pt x="12107" y="1930"/>
                  </a:cubicBezTo>
                  <a:close/>
                  <a:moveTo>
                    <a:pt x="12107" y="0"/>
                  </a:moveTo>
                  <a:cubicBezTo>
                    <a:pt x="6272" y="0"/>
                    <a:pt x="0" y="4565"/>
                    <a:pt x="0" y="10349"/>
                  </a:cubicBezTo>
                  <a:cubicBezTo>
                    <a:pt x="0" y="16073"/>
                    <a:pt x="5835" y="21600"/>
                    <a:pt x="11759" y="21600"/>
                  </a:cubicBezTo>
                  <a:cubicBezTo>
                    <a:pt x="17853" y="21600"/>
                    <a:pt x="21600" y="15881"/>
                    <a:pt x="21600" y="10349"/>
                  </a:cubicBezTo>
                  <a:cubicBezTo>
                    <a:pt x="21600" y="5270"/>
                    <a:pt x="18638" y="0"/>
                    <a:pt x="12107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82" name="Google Shape;335;p40"/>
            <p:cNvSpPr/>
            <p:nvPr/>
          </p:nvSpPr>
          <p:spPr>
            <a:xfrm>
              <a:off x="186636" y="28"/>
              <a:ext cx="88640" cy="1201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96" y="0"/>
                  </a:moveTo>
                  <a:cubicBezTo>
                    <a:pt x="2785" y="0"/>
                    <a:pt x="0" y="5401"/>
                    <a:pt x="0" y="10349"/>
                  </a:cubicBezTo>
                  <a:cubicBezTo>
                    <a:pt x="0" y="15881"/>
                    <a:pt x="3659" y="21600"/>
                    <a:pt x="9755" y="21600"/>
                  </a:cubicBezTo>
                  <a:lnTo>
                    <a:pt x="9844" y="21600"/>
                  </a:lnTo>
                  <a:cubicBezTo>
                    <a:pt x="15763" y="21600"/>
                    <a:pt x="21600" y="16007"/>
                    <a:pt x="21600" y="10349"/>
                  </a:cubicBezTo>
                  <a:cubicBezTo>
                    <a:pt x="21518" y="8424"/>
                    <a:pt x="20904" y="6555"/>
                    <a:pt x="19600" y="4948"/>
                  </a:cubicBezTo>
                  <a:cubicBezTo>
                    <a:pt x="19320" y="4600"/>
                    <a:pt x="18910" y="4454"/>
                    <a:pt x="18507" y="4454"/>
                  </a:cubicBezTo>
                  <a:cubicBezTo>
                    <a:pt x="17640" y="4454"/>
                    <a:pt x="16801" y="5124"/>
                    <a:pt x="17333" y="5915"/>
                  </a:cubicBezTo>
                  <a:cubicBezTo>
                    <a:pt x="18378" y="7266"/>
                    <a:pt x="18992" y="8742"/>
                    <a:pt x="18992" y="10349"/>
                  </a:cubicBezTo>
                  <a:cubicBezTo>
                    <a:pt x="18992" y="14914"/>
                    <a:pt x="14200" y="19736"/>
                    <a:pt x="9755" y="19736"/>
                  </a:cubicBezTo>
                  <a:cubicBezTo>
                    <a:pt x="6267" y="19736"/>
                    <a:pt x="2526" y="16138"/>
                    <a:pt x="2526" y="10349"/>
                  </a:cubicBezTo>
                  <a:cubicBezTo>
                    <a:pt x="2526" y="6621"/>
                    <a:pt x="4437" y="1930"/>
                    <a:pt x="9496" y="1930"/>
                  </a:cubicBezTo>
                  <a:cubicBezTo>
                    <a:pt x="11148" y="1930"/>
                    <a:pt x="12718" y="2378"/>
                    <a:pt x="14111" y="3149"/>
                  </a:cubicBezTo>
                  <a:cubicBezTo>
                    <a:pt x="14343" y="3265"/>
                    <a:pt x="14575" y="3315"/>
                    <a:pt x="14794" y="3315"/>
                  </a:cubicBezTo>
                  <a:cubicBezTo>
                    <a:pt x="15831" y="3315"/>
                    <a:pt x="16596" y="2242"/>
                    <a:pt x="15592" y="1607"/>
                  </a:cubicBezTo>
                  <a:cubicBezTo>
                    <a:pt x="13852" y="579"/>
                    <a:pt x="11674" y="66"/>
                    <a:pt x="9496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487" name="Google Shape;336;p40"/>
          <p:cNvGrpSpPr/>
          <p:nvPr/>
        </p:nvGrpSpPr>
        <p:grpSpPr>
          <a:xfrm>
            <a:off x="-697252" y="3433221"/>
            <a:ext cx="2378523" cy="2411164"/>
            <a:chOff x="0" y="0"/>
            <a:chExt cx="2378521" cy="2411162"/>
          </a:xfrm>
        </p:grpSpPr>
        <p:sp>
          <p:nvSpPr>
            <p:cNvPr id="484" name="Google Shape;337;p40"/>
            <p:cNvSpPr/>
            <p:nvPr/>
          </p:nvSpPr>
          <p:spPr>
            <a:xfrm rot="13705774">
              <a:off x="951723" y="473328"/>
              <a:ext cx="836875" cy="1953407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85" name="Google Shape;338;p40"/>
            <p:cNvSpPr/>
            <p:nvPr/>
          </p:nvSpPr>
          <p:spPr>
            <a:xfrm rot="13705774">
              <a:off x="803498" y="264753"/>
              <a:ext cx="836875" cy="1953407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86" name="Google Shape;339;p40"/>
            <p:cNvSpPr/>
            <p:nvPr/>
          </p:nvSpPr>
          <p:spPr>
            <a:xfrm rot="13705774">
              <a:off x="589923" y="-15572"/>
              <a:ext cx="836875" cy="1953407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390;p44"/>
          <p:cNvSpPr txBox="1">
            <a:spLocks noGrp="1"/>
          </p:cNvSpPr>
          <p:nvPr>
            <p:ph type="title"/>
          </p:nvPr>
        </p:nvSpPr>
        <p:spPr>
          <a:xfrm>
            <a:off x="581557" y="287440"/>
            <a:ext cx="7980886" cy="759476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t>問題背景</a:t>
            </a:r>
          </a:p>
        </p:txBody>
      </p:sp>
      <p:sp>
        <p:nvSpPr>
          <p:cNvPr id="490" name="Google Shape;391;p44"/>
          <p:cNvSpPr txBox="1">
            <a:spLocks noGrp="1"/>
          </p:cNvSpPr>
          <p:nvPr>
            <p:ph type="body" sz="quarter" idx="1"/>
          </p:nvPr>
        </p:nvSpPr>
        <p:spPr>
          <a:xfrm>
            <a:off x="879922" y="3627201"/>
            <a:ext cx="5100882" cy="1607401"/>
          </a:xfrm>
          <a:prstGeom prst="rect">
            <a:avLst/>
          </a:prstGeom>
        </p:spPr>
        <p:txBody>
          <a:bodyPr/>
          <a:lstStyle/>
          <a:p>
            <a:pPr marL="130342" indent="-130342" defTabSz="457200">
              <a:buSzPct val="100000"/>
              <a:buChar char="•"/>
              <a:defRPr b="1">
                <a:solidFill>
                  <a:srgbClr val="282523"/>
                </a:solidFill>
                <a:uFill>
                  <a:solidFill>
                    <a:srgbClr val="282523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家貓死因有高達將近40%是因為器官衰竭</a:t>
            </a:r>
          </a:p>
          <a:p>
            <a:pPr marL="130342" indent="-130342" defTabSz="457200">
              <a:buSzPct val="100000"/>
              <a:buChar char="•"/>
              <a:defRPr b="1">
                <a:solidFill>
                  <a:srgbClr val="282523"/>
                </a:solidFill>
                <a:uFill>
                  <a:solidFill>
                    <a:srgbClr val="282523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犬隻前三大死因則是癌症、心血管疾病、器官衰竭</a:t>
            </a:r>
          </a:p>
          <a:p>
            <a:pPr marL="130342" indent="-130342" defTabSz="457200">
              <a:buSzPct val="100000"/>
              <a:buChar char="•"/>
              <a:defRPr b="1">
                <a:solidFill>
                  <a:srgbClr val="282523"/>
                </a:solidFill>
                <a:uFill>
                  <a:solidFill>
                    <a:srgbClr val="282523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對新手飼主來說，常常因為沒有經驗，不曉得病症在初期會出現的徵兆</a:t>
            </a:r>
          </a:p>
          <a:p>
            <a:pPr marL="130342" indent="-130342" defTabSz="457200">
              <a:buSzPct val="100000"/>
              <a:buChar char="•"/>
              <a:defRPr b="1">
                <a:solidFill>
                  <a:srgbClr val="282523"/>
                </a:solidFill>
                <a:uFill>
                  <a:solidFill>
                    <a:srgbClr val="282523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若缺乏科學有效的照顧方法，仍可能導致不必要的遺憾</a:t>
            </a:r>
          </a:p>
        </p:txBody>
      </p:sp>
      <p:sp>
        <p:nvSpPr>
          <p:cNvPr id="491" name="Google Shape;392;p44"/>
          <p:cNvSpPr txBox="1"/>
          <p:nvPr/>
        </p:nvSpPr>
        <p:spPr>
          <a:xfrm>
            <a:off x="888020" y="949535"/>
            <a:ext cx="5084686" cy="160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/>
          <a:p>
            <a:pPr marL="130342" indent="-130342" defTabSz="457200">
              <a:buSzPct val="100000"/>
              <a:buChar char="•"/>
              <a:defRPr sz="1200" b="1">
                <a:solidFill>
                  <a:srgbClr val="282523"/>
                </a:solidFill>
                <a:uFill>
                  <a:solidFill>
                    <a:srgbClr val="282523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根據政府提供之調查數據，全國犬隻數量已超過十五歲以下小孩人數</a:t>
            </a:r>
          </a:p>
          <a:p>
            <a:pPr marL="130342" indent="-130342" defTabSz="457200">
              <a:buSzPct val="100000"/>
              <a:buChar char="•"/>
              <a:defRPr sz="1200" b="1">
                <a:solidFill>
                  <a:srgbClr val="282523"/>
                </a:solidFill>
                <a:uFill>
                  <a:solidFill>
                    <a:srgbClr val="282523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傳統家庭的組成正在改變，寵物也開始變成諸多家庭的一份子</a:t>
            </a:r>
          </a:p>
          <a:p>
            <a:pPr marL="130342" indent="-130342" defTabSz="457200">
              <a:buSzPct val="100000"/>
              <a:buChar char="•"/>
              <a:defRPr sz="1200" b="1">
                <a:solidFill>
                  <a:srgbClr val="282523"/>
                </a:solidFill>
                <a:uFill>
                  <a:solidFill>
                    <a:srgbClr val="282523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全球寵物產業2022市值約為2,610億美元，將在2027達到3,500億美元</a:t>
            </a:r>
          </a:p>
        </p:txBody>
      </p:sp>
      <p:pic>
        <p:nvPicPr>
          <p:cNvPr id="492" name="Google Shape;393;p44" descr="Google Shape;393;p44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t="1361" b="1365"/>
          <a:stretch>
            <a:fillRect/>
          </a:stretch>
        </p:blipFill>
        <p:spPr>
          <a:xfrm flipH="1">
            <a:off x="5469327" y="1489668"/>
            <a:ext cx="2876401" cy="27979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close/>
              </a:path>
            </a:pathLst>
          </a:custGeom>
        </p:spPr>
      </p:pic>
      <p:sp>
        <p:nvSpPr>
          <p:cNvPr id="493" name="Google Shape;394;p44"/>
          <p:cNvSpPr/>
          <p:nvPr/>
        </p:nvSpPr>
        <p:spPr>
          <a:xfrm>
            <a:off x="7962924" y="4495150"/>
            <a:ext cx="154801" cy="154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5965" y="10800"/>
                  <a:pt x="10800" y="5965"/>
                  <a:pt x="10800" y="0"/>
                </a:cubicBezTo>
                <a:cubicBezTo>
                  <a:pt x="10800" y="5965"/>
                  <a:pt x="15635" y="10800"/>
                  <a:pt x="21600" y="10800"/>
                </a:cubicBezTo>
                <a:cubicBezTo>
                  <a:pt x="15635" y="10800"/>
                  <a:pt x="10800" y="15635"/>
                  <a:pt x="10800" y="21600"/>
                </a:cubicBezTo>
                <a:cubicBezTo>
                  <a:pt x="10800" y="15635"/>
                  <a:pt x="5965" y="10800"/>
                  <a:pt x="0" y="108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496" name="Google Shape;395;p44"/>
          <p:cNvGrpSpPr/>
          <p:nvPr/>
        </p:nvGrpSpPr>
        <p:grpSpPr>
          <a:xfrm>
            <a:off x="377427" y="3454946"/>
            <a:ext cx="324001" cy="324001"/>
            <a:chOff x="0" y="0"/>
            <a:chExt cx="324000" cy="324000"/>
          </a:xfrm>
        </p:grpSpPr>
        <p:sp>
          <p:nvSpPr>
            <p:cNvPr id="494" name="Google Shape;396;p44"/>
            <p:cNvSpPr/>
            <p:nvPr/>
          </p:nvSpPr>
          <p:spPr>
            <a:xfrm>
              <a:off x="-1" y="-1"/>
              <a:ext cx="324001" cy="324001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95" name="Google Shape;397;p44"/>
            <p:cNvSpPr/>
            <p:nvPr/>
          </p:nvSpPr>
          <p:spPr>
            <a:xfrm>
              <a:off x="69069" y="116149"/>
              <a:ext cx="186199" cy="91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7" h="21600" extrusionOk="0">
                  <a:moveTo>
                    <a:pt x="18478" y="2711"/>
                  </a:moveTo>
                  <a:cubicBezTo>
                    <a:pt x="20178" y="2806"/>
                    <a:pt x="20776" y="7298"/>
                    <a:pt x="19349" y="9166"/>
                  </a:cubicBezTo>
                  <a:cubicBezTo>
                    <a:pt x="18798" y="9913"/>
                    <a:pt x="18798" y="11599"/>
                    <a:pt x="19349" y="12346"/>
                  </a:cubicBezTo>
                  <a:cubicBezTo>
                    <a:pt x="20498" y="13745"/>
                    <a:pt x="20455" y="17109"/>
                    <a:pt x="19306" y="18420"/>
                  </a:cubicBezTo>
                  <a:cubicBezTo>
                    <a:pt x="19033" y="18728"/>
                    <a:pt x="18744" y="18874"/>
                    <a:pt x="18464" y="18874"/>
                  </a:cubicBezTo>
                  <a:cubicBezTo>
                    <a:pt x="17560" y="18874"/>
                    <a:pt x="16731" y="17402"/>
                    <a:pt x="16731" y="15335"/>
                  </a:cubicBezTo>
                  <a:cubicBezTo>
                    <a:pt x="16731" y="14119"/>
                    <a:pt x="16270" y="13093"/>
                    <a:pt x="15676" y="13093"/>
                  </a:cubicBezTo>
                  <a:lnTo>
                    <a:pt x="5841" y="13093"/>
                  </a:lnTo>
                  <a:cubicBezTo>
                    <a:pt x="5244" y="13093"/>
                    <a:pt x="4739" y="14119"/>
                    <a:pt x="4739" y="15335"/>
                  </a:cubicBezTo>
                  <a:cubicBezTo>
                    <a:pt x="4739" y="17204"/>
                    <a:pt x="3958" y="18794"/>
                    <a:pt x="3036" y="18794"/>
                  </a:cubicBezTo>
                  <a:cubicBezTo>
                    <a:pt x="2118" y="18699"/>
                    <a:pt x="1383" y="17204"/>
                    <a:pt x="1336" y="15431"/>
                  </a:cubicBezTo>
                  <a:cubicBezTo>
                    <a:pt x="1336" y="14119"/>
                    <a:pt x="1660" y="12998"/>
                    <a:pt x="2165" y="12346"/>
                  </a:cubicBezTo>
                  <a:cubicBezTo>
                    <a:pt x="2716" y="11599"/>
                    <a:pt x="2716" y="9913"/>
                    <a:pt x="2165" y="9166"/>
                  </a:cubicBezTo>
                  <a:lnTo>
                    <a:pt x="2165" y="9261"/>
                  </a:lnTo>
                  <a:cubicBezTo>
                    <a:pt x="1660" y="8602"/>
                    <a:pt x="1336" y="7386"/>
                    <a:pt x="1383" y="6169"/>
                  </a:cubicBezTo>
                  <a:cubicBezTo>
                    <a:pt x="1225" y="4184"/>
                    <a:pt x="2143" y="3202"/>
                    <a:pt x="3068" y="3202"/>
                  </a:cubicBezTo>
                  <a:cubicBezTo>
                    <a:pt x="4016" y="3202"/>
                    <a:pt x="4970" y="4235"/>
                    <a:pt x="4783" y="6265"/>
                  </a:cubicBezTo>
                  <a:cubicBezTo>
                    <a:pt x="4783" y="7481"/>
                    <a:pt x="5244" y="8419"/>
                    <a:pt x="5841" y="8419"/>
                  </a:cubicBezTo>
                  <a:lnTo>
                    <a:pt x="15676" y="8419"/>
                  </a:lnTo>
                  <a:cubicBezTo>
                    <a:pt x="16270" y="8419"/>
                    <a:pt x="16778" y="7386"/>
                    <a:pt x="16778" y="6265"/>
                  </a:cubicBezTo>
                  <a:cubicBezTo>
                    <a:pt x="16778" y="4301"/>
                    <a:pt x="17513" y="2711"/>
                    <a:pt x="18478" y="2711"/>
                  </a:cubicBezTo>
                  <a:close/>
                  <a:moveTo>
                    <a:pt x="2993" y="0"/>
                  </a:moveTo>
                  <a:cubicBezTo>
                    <a:pt x="1383" y="95"/>
                    <a:pt x="51" y="2806"/>
                    <a:pt x="4" y="6169"/>
                  </a:cubicBezTo>
                  <a:cubicBezTo>
                    <a:pt x="-43" y="7950"/>
                    <a:pt x="324" y="9635"/>
                    <a:pt x="969" y="10851"/>
                  </a:cubicBezTo>
                  <a:cubicBezTo>
                    <a:pt x="324" y="12060"/>
                    <a:pt x="-43" y="13745"/>
                    <a:pt x="4" y="15526"/>
                  </a:cubicBezTo>
                  <a:cubicBezTo>
                    <a:pt x="76" y="19512"/>
                    <a:pt x="1588" y="21549"/>
                    <a:pt x="3094" y="21549"/>
                  </a:cubicBezTo>
                  <a:cubicBezTo>
                    <a:pt x="4520" y="21549"/>
                    <a:pt x="5939" y="19717"/>
                    <a:pt x="6115" y="15988"/>
                  </a:cubicBezTo>
                  <a:lnTo>
                    <a:pt x="15446" y="15988"/>
                  </a:lnTo>
                  <a:cubicBezTo>
                    <a:pt x="15583" y="19167"/>
                    <a:pt x="16868" y="21600"/>
                    <a:pt x="18478" y="21600"/>
                  </a:cubicBezTo>
                  <a:lnTo>
                    <a:pt x="18525" y="21600"/>
                  </a:lnTo>
                  <a:cubicBezTo>
                    <a:pt x="20178" y="21600"/>
                    <a:pt x="21510" y="18889"/>
                    <a:pt x="21557" y="15526"/>
                  </a:cubicBezTo>
                  <a:cubicBezTo>
                    <a:pt x="21557" y="13745"/>
                    <a:pt x="21190" y="12060"/>
                    <a:pt x="20592" y="10851"/>
                  </a:cubicBezTo>
                  <a:cubicBezTo>
                    <a:pt x="21190" y="9635"/>
                    <a:pt x="21557" y="7950"/>
                    <a:pt x="21557" y="6169"/>
                  </a:cubicBezTo>
                  <a:cubicBezTo>
                    <a:pt x="21510" y="2096"/>
                    <a:pt x="19987" y="7"/>
                    <a:pt x="18464" y="7"/>
                  </a:cubicBezTo>
                  <a:cubicBezTo>
                    <a:pt x="17019" y="7"/>
                    <a:pt x="15579" y="1883"/>
                    <a:pt x="15399" y="5708"/>
                  </a:cubicBezTo>
                  <a:lnTo>
                    <a:pt x="6115" y="5708"/>
                  </a:lnTo>
                  <a:cubicBezTo>
                    <a:pt x="5978" y="2433"/>
                    <a:pt x="4599" y="0"/>
                    <a:pt x="2993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497" name="Google Shape;398;p44"/>
          <p:cNvSpPr/>
          <p:nvPr/>
        </p:nvSpPr>
        <p:spPr>
          <a:xfrm>
            <a:off x="968927" y="3616946"/>
            <a:ext cx="2523001" cy="1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498" name="image2.png" descr="image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144" y="1766049"/>
            <a:ext cx="2636567" cy="17820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24;p49"/>
          <p:cNvSpPr/>
          <p:nvPr/>
        </p:nvSpPr>
        <p:spPr>
          <a:xfrm>
            <a:off x="2246174" y="1305162"/>
            <a:ext cx="482401" cy="482401"/>
          </a:xfrm>
          <a:prstGeom prst="rect">
            <a:avLst/>
          </a:prstGeom>
          <a:ln>
            <a:solidFill>
              <a:srgbClr val="DD634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1" name="Google Shape;525;p49"/>
          <p:cNvSpPr/>
          <p:nvPr/>
        </p:nvSpPr>
        <p:spPr>
          <a:xfrm>
            <a:off x="4330112" y="1305162"/>
            <a:ext cx="482401" cy="482401"/>
          </a:xfrm>
          <a:prstGeom prst="rect">
            <a:avLst/>
          </a:prstGeom>
          <a:ln>
            <a:solidFill>
              <a:srgbClr val="DD634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2" name="Google Shape;526;p49"/>
          <p:cNvSpPr/>
          <p:nvPr/>
        </p:nvSpPr>
        <p:spPr>
          <a:xfrm>
            <a:off x="6415275" y="1305162"/>
            <a:ext cx="482401" cy="482401"/>
          </a:xfrm>
          <a:prstGeom prst="rect">
            <a:avLst/>
          </a:prstGeom>
          <a:ln>
            <a:solidFill>
              <a:srgbClr val="DD634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3" name="Google Shape;527;p49"/>
          <p:cNvSpPr/>
          <p:nvPr/>
        </p:nvSpPr>
        <p:spPr>
          <a:xfrm>
            <a:off x="3354883" y="3088286"/>
            <a:ext cx="482401" cy="482401"/>
          </a:xfrm>
          <a:prstGeom prst="rect">
            <a:avLst/>
          </a:prstGeom>
          <a:ln>
            <a:solidFill>
              <a:srgbClr val="DD634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4" name="Google Shape;528;p49"/>
          <p:cNvSpPr/>
          <p:nvPr/>
        </p:nvSpPr>
        <p:spPr>
          <a:xfrm>
            <a:off x="5438821" y="3088286"/>
            <a:ext cx="482401" cy="482401"/>
          </a:xfrm>
          <a:prstGeom prst="rect">
            <a:avLst/>
          </a:prstGeom>
          <a:ln>
            <a:solidFill>
              <a:srgbClr val="DD634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5" name="Google Shape;550;p49"/>
          <p:cNvSpPr txBox="1">
            <a:spLocks noGrp="1"/>
          </p:cNvSpPr>
          <p:nvPr>
            <p:ph type="body" sz="quarter" idx="1"/>
          </p:nvPr>
        </p:nvSpPr>
        <p:spPr>
          <a:xfrm>
            <a:off x="3596736" y="2285400"/>
            <a:ext cx="1975412" cy="572701"/>
          </a:xfrm>
          <a:prstGeom prst="rect">
            <a:avLst/>
          </a:prstGeom>
        </p:spPr>
        <p:txBody>
          <a:bodyPr/>
          <a:lstStyle>
            <a:lvl1pPr marL="0" indent="0" defTabSz="859536">
              <a:defRPr sz="1128"/>
            </a:lvl1pPr>
          </a:lstStyle>
          <a:p>
            <a:r>
              <a:t>IoT技術串接軟體與現實數據</a:t>
            </a:r>
          </a:p>
        </p:txBody>
      </p:sp>
      <p:sp>
        <p:nvSpPr>
          <p:cNvPr id="506" name="Google Shape;551;p49"/>
          <p:cNvSpPr txBox="1"/>
          <p:nvPr/>
        </p:nvSpPr>
        <p:spPr>
          <a:xfrm>
            <a:off x="5800821" y="2289874"/>
            <a:ext cx="1711201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algn="ctr" defTabSz="832104">
              <a:defRPr sz="1092">
                <a:latin typeface="Anek Devanagari"/>
                <a:ea typeface="Anek Devanagari"/>
                <a:cs typeface="Anek Devanagari"/>
                <a:sym typeface="Anek Devanagari"/>
              </a:defRPr>
            </a:lvl1pPr>
          </a:lstStyle>
          <a:p>
            <a:r>
              <a:t>監測寵物生活環境溫濕度</a:t>
            </a:r>
          </a:p>
        </p:txBody>
      </p:sp>
      <p:sp>
        <p:nvSpPr>
          <p:cNvPr id="507" name="Google Shape;552;p49"/>
          <p:cNvSpPr txBox="1">
            <a:spLocks noGrp="1"/>
          </p:cNvSpPr>
          <p:nvPr>
            <p:ph type="title"/>
          </p:nvPr>
        </p:nvSpPr>
        <p:spPr>
          <a:xfrm>
            <a:off x="474316" y="304115"/>
            <a:ext cx="8195368" cy="891461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創意解方</a:t>
            </a:r>
          </a:p>
        </p:txBody>
      </p:sp>
      <p:sp>
        <p:nvSpPr>
          <p:cNvPr id="508" name="Google Shape;553;p49"/>
          <p:cNvSpPr txBox="1"/>
          <p:nvPr/>
        </p:nvSpPr>
        <p:spPr>
          <a:xfrm>
            <a:off x="1631588" y="2289874"/>
            <a:ext cx="1711501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algn="ctr">
              <a:defRPr sz="1200">
                <a:latin typeface="Anek Devanagari"/>
                <a:ea typeface="Anek Devanagari"/>
                <a:cs typeface="Anek Devanagari"/>
                <a:sym typeface="Anek Devanagari"/>
              </a:defRPr>
            </a:lvl1pPr>
          </a:lstStyle>
          <a:p>
            <a:r>
              <a:t>AI智能幫助照顧寵物</a:t>
            </a:r>
          </a:p>
        </p:txBody>
      </p:sp>
      <p:sp>
        <p:nvSpPr>
          <p:cNvPr id="509" name="Google Shape;554;p49"/>
          <p:cNvSpPr txBox="1"/>
          <p:nvPr/>
        </p:nvSpPr>
        <p:spPr>
          <a:xfrm>
            <a:off x="2608378" y="4061498"/>
            <a:ext cx="197541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algn="ctr" defTabSz="822959">
              <a:defRPr sz="1079">
                <a:latin typeface="Anek Devanagari"/>
                <a:ea typeface="Anek Devanagari"/>
                <a:cs typeface="Anek Devanagari"/>
                <a:sym typeface="Anek Devanagari"/>
              </a:defRPr>
            </a:lvl1pPr>
          </a:lstStyle>
          <a:p>
            <a:r>
              <a:t>智能辨識與即時監測寵物狀態</a:t>
            </a:r>
          </a:p>
        </p:txBody>
      </p:sp>
      <p:sp>
        <p:nvSpPr>
          <p:cNvPr id="510" name="Google Shape;555;p49"/>
          <p:cNvSpPr txBox="1"/>
          <p:nvPr/>
        </p:nvSpPr>
        <p:spPr>
          <a:xfrm>
            <a:off x="4825724" y="4061498"/>
            <a:ext cx="1708801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algn="ctr">
              <a:defRPr sz="1200">
                <a:latin typeface="Anek Devanagari"/>
                <a:ea typeface="Anek Devanagari"/>
                <a:cs typeface="Anek Devanagari"/>
                <a:sym typeface="Anek Devanagari"/>
              </a:defRPr>
            </a:lvl1pPr>
          </a:lstStyle>
          <a:p>
            <a:r>
              <a:t>監控寵物睡眠與活動量</a:t>
            </a:r>
          </a:p>
        </p:txBody>
      </p:sp>
      <p:sp>
        <p:nvSpPr>
          <p:cNvPr id="511" name="Google Shape;557;p49"/>
          <p:cNvSpPr txBox="1"/>
          <p:nvPr/>
        </p:nvSpPr>
        <p:spPr>
          <a:xfrm>
            <a:off x="1630274" y="1897150"/>
            <a:ext cx="1714201" cy="490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/>
          </a:bodyPr>
          <a:lstStyle>
            <a:lvl1pPr algn="ctr" defTabSz="886968">
              <a:defRPr sz="1940" b="1">
                <a:solidFill>
                  <a:schemeClr val="accen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</a:lstStyle>
          <a:p>
            <a:r>
              <a:t>AI</a:t>
            </a:r>
          </a:p>
        </p:txBody>
      </p:sp>
      <p:sp>
        <p:nvSpPr>
          <p:cNvPr id="512" name="Google Shape;558;p49"/>
          <p:cNvSpPr txBox="1"/>
          <p:nvPr/>
        </p:nvSpPr>
        <p:spPr>
          <a:xfrm>
            <a:off x="3715713" y="1897150"/>
            <a:ext cx="1711201" cy="490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/>
          </a:bodyPr>
          <a:lstStyle>
            <a:lvl1pPr algn="ctr" defTabSz="749808">
              <a:defRPr sz="1640" b="1">
                <a:solidFill>
                  <a:schemeClr val="accen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</a:lstStyle>
          <a:p>
            <a:r>
              <a:t>物聯網</a:t>
            </a:r>
          </a:p>
        </p:txBody>
      </p:sp>
      <p:sp>
        <p:nvSpPr>
          <p:cNvPr id="513" name="Google Shape;559;p49"/>
          <p:cNvSpPr txBox="1"/>
          <p:nvPr/>
        </p:nvSpPr>
        <p:spPr>
          <a:xfrm>
            <a:off x="5799525" y="1897150"/>
            <a:ext cx="1714201" cy="490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/>
          </a:bodyPr>
          <a:lstStyle>
            <a:lvl1pPr algn="ctr" defTabSz="749808">
              <a:defRPr sz="1640" b="1">
                <a:solidFill>
                  <a:schemeClr val="accen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</a:lstStyle>
          <a:p>
            <a:r>
              <a:t>環境數據</a:t>
            </a:r>
          </a:p>
        </p:txBody>
      </p:sp>
      <p:sp>
        <p:nvSpPr>
          <p:cNvPr id="514" name="Google Shape;560;p49"/>
          <p:cNvSpPr txBox="1"/>
          <p:nvPr/>
        </p:nvSpPr>
        <p:spPr>
          <a:xfrm>
            <a:off x="2738983" y="3667617"/>
            <a:ext cx="1714201" cy="490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/>
          </a:bodyPr>
          <a:lstStyle>
            <a:lvl1pPr algn="ctr" defTabSz="749808">
              <a:defRPr sz="1640" b="1">
                <a:solidFill>
                  <a:schemeClr val="accen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</a:lstStyle>
          <a:p>
            <a:r>
              <a:t>影像監測</a:t>
            </a:r>
          </a:p>
        </p:txBody>
      </p:sp>
      <p:sp>
        <p:nvSpPr>
          <p:cNvPr id="515" name="Google Shape;561;p49"/>
          <p:cNvSpPr txBox="1"/>
          <p:nvPr/>
        </p:nvSpPr>
        <p:spPr>
          <a:xfrm>
            <a:off x="4824421" y="3667617"/>
            <a:ext cx="1711201" cy="490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/>
          </a:bodyPr>
          <a:lstStyle>
            <a:lvl1pPr algn="ctr" defTabSz="749808">
              <a:defRPr sz="1640" b="1">
                <a:solidFill>
                  <a:schemeClr val="accen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</a:lstStyle>
          <a:p>
            <a:r>
              <a:t>活動監測</a:t>
            </a:r>
          </a:p>
        </p:txBody>
      </p:sp>
      <p:pic>
        <p:nvPicPr>
          <p:cNvPr id="516" name="影像" descr="影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1178" y="1384761"/>
            <a:ext cx="323204" cy="323204"/>
          </a:xfrm>
          <a:prstGeom prst="rect">
            <a:avLst/>
          </a:prstGeom>
          <a:ln w="12700">
            <a:miter lim="400000"/>
          </a:ln>
        </p:spPr>
      </p:pic>
      <p:pic>
        <p:nvPicPr>
          <p:cNvPr id="517" name="影像" descr="影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264" y="1354185"/>
            <a:ext cx="384356" cy="384356"/>
          </a:xfrm>
          <a:prstGeom prst="rect">
            <a:avLst/>
          </a:prstGeom>
          <a:ln w="12700">
            <a:miter lim="400000"/>
          </a:ln>
        </p:spPr>
      </p:pic>
      <p:pic>
        <p:nvPicPr>
          <p:cNvPr id="518" name="影像" descr="影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4298" y="1354185"/>
            <a:ext cx="384355" cy="384356"/>
          </a:xfrm>
          <a:prstGeom prst="rect">
            <a:avLst/>
          </a:prstGeom>
          <a:ln w="12700">
            <a:miter lim="400000"/>
          </a:ln>
        </p:spPr>
      </p:pic>
      <p:pic>
        <p:nvPicPr>
          <p:cNvPr id="519" name="影像" descr="影像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9311" y="3137309"/>
            <a:ext cx="384356" cy="384355"/>
          </a:xfrm>
          <a:prstGeom prst="rect">
            <a:avLst/>
          </a:prstGeom>
          <a:ln w="12700">
            <a:miter lim="400000"/>
          </a:ln>
        </p:spPr>
      </p:pic>
      <p:pic>
        <p:nvPicPr>
          <p:cNvPr id="520" name="影像" descr="影像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88531" y="3137309"/>
            <a:ext cx="384355" cy="3843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5" name="Google Shape;381;p43"/>
          <p:cNvGrpSpPr/>
          <p:nvPr/>
        </p:nvGrpSpPr>
        <p:grpSpPr>
          <a:xfrm>
            <a:off x="7051425" y="7"/>
            <a:ext cx="2204445" cy="1819180"/>
            <a:chOff x="0" y="0"/>
            <a:chExt cx="2204444" cy="1819178"/>
          </a:xfrm>
        </p:grpSpPr>
        <p:sp>
          <p:nvSpPr>
            <p:cNvPr id="522" name="Google Shape;382;p43"/>
            <p:cNvSpPr/>
            <p:nvPr/>
          </p:nvSpPr>
          <p:spPr>
            <a:xfrm rot="18900000">
              <a:off x="670861" y="-53624"/>
              <a:ext cx="358081" cy="2045803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523" name="Google Shape;383;p43"/>
            <p:cNvSpPr/>
            <p:nvPr/>
          </p:nvSpPr>
          <p:spPr>
            <a:xfrm rot="18900000">
              <a:off x="896051" y="-120183"/>
              <a:ext cx="358081" cy="2045803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524" name="Google Shape;384;p43"/>
            <p:cNvSpPr/>
            <p:nvPr/>
          </p:nvSpPr>
          <p:spPr>
            <a:xfrm rot="18900000">
              <a:off x="1175504" y="-173001"/>
              <a:ext cx="358081" cy="2045803"/>
            </a:xfrm>
            <a:prstGeom prst="ellips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pic>
        <p:nvPicPr>
          <p:cNvPr id="526" name="Google Shape;385;p43" descr="Google Shape;385;p43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36422" r="10836"/>
          <a:stretch>
            <a:fillRect/>
          </a:stretch>
        </p:blipFill>
        <p:spPr>
          <a:xfrm>
            <a:off x="195549" y="219599"/>
            <a:ext cx="3724276" cy="47100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0800" y="21600"/>
                </a:ln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527" name="Google Shape;378;p43"/>
          <p:cNvSpPr txBox="1">
            <a:spLocks noGrp="1"/>
          </p:cNvSpPr>
          <p:nvPr>
            <p:ph type="title"/>
          </p:nvPr>
        </p:nvSpPr>
        <p:spPr>
          <a:xfrm>
            <a:off x="4178959" y="1557979"/>
            <a:ext cx="4158301" cy="2027542"/>
          </a:xfrm>
          <a:prstGeom prst="rect">
            <a:avLst/>
          </a:prstGeom>
        </p:spPr>
        <p:txBody>
          <a:bodyPr anchor="t"/>
          <a:lstStyle>
            <a:lvl1pPr defTabSz="685800">
              <a:defRPr sz="6000" i="1"/>
            </a:lvl1pPr>
          </a:lstStyle>
          <a:p>
            <a:r>
              <a:rPr dirty="0"/>
              <a:t>Technical Specs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52;p49"/>
          <p:cNvSpPr txBox="1">
            <a:spLocks noGrp="1"/>
          </p:cNvSpPr>
          <p:nvPr>
            <p:ph type="title"/>
          </p:nvPr>
        </p:nvSpPr>
        <p:spPr>
          <a:xfrm>
            <a:off x="474316" y="304115"/>
            <a:ext cx="8195368" cy="891461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系統架構</a:t>
            </a:r>
          </a:p>
        </p:txBody>
      </p:sp>
      <p:pic>
        <p:nvPicPr>
          <p:cNvPr id="530" name="影像" descr="影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5432" y="1416903"/>
            <a:ext cx="805146" cy="805146"/>
          </a:xfrm>
          <a:prstGeom prst="rect">
            <a:avLst/>
          </a:prstGeom>
          <a:ln w="12700">
            <a:miter lim="400000"/>
          </a:ln>
        </p:spPr>
      </p:pic>
      <p:pic>
        <p:nvPicPr>
          <p:cNvPr id="531" name="影像" descr="影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252" y="3036242"/>
            <a:ext cx="1716753" cy="50472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39" name="群組"/>
          <p:cNvGrpSpPr/>
          <p:nvPr/>
        </p:nvGrpSpPr>
        <p:grpSpPr>
          <a:xfrm>
            <a:off x="3026983" y="3671578"/>
            <a:ext cx="3090034" cy="1130075"/>
            <a:chOff x="0" y="0"/>
            <a:chExt cx="3090032" cy="1130074"/>
          </a:xfrm>
        </p:grpSpPr>
        <p:pic>
          <p:nvPicPr>
            <p:cNvPr id="532" name="影像" descr="影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31216" y="43157"/>
              <a:ext cx="805146" cy="80514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33" name="影像" descr="影像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891461" cy="8914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34" name="影像" descr="影像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284887" y="43157"/>
              <a:ext cx="805146" cy="80514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35" name="線條"/>
            <p:cNvSpPr/>
            <p:nvPr/>
          </p:nvSpPr>
          <p:spPr>
            <a:xfrm>
              <a:off x="820036" y="445730"/>
              <a:ext cx="374257" cy="1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ysDot"/>
              <a:miter lim="400000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536" name="線條"/>
            <p:cNvSpPr/>
            <p:nvPr/>
          </p:nvSpPr>
          <p:spPr>
            <a:xfrm>
              <a:off x="1867962" y="445730"/>
              <a:ext cx="374258" cy="1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ysDot"/>
              <a:miter lim="400000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537" name="濕度計"/>
            <p:cNvSpPr txBox="1"/>
            <p:nvPr/>
          </p:nvSpPr>
          <p:spPr>
            <a:xfrm>
              <a:off x="172680" y="876074"/>
              <a:ext cx="546101" cy="254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r>
                <a:t>濕度計</a:t>
              </a:r>
            </a:p>
          </p:txBody>
        </p:sp>
        <p:sp>
          <p:nvSpPr>
            <p:cNvPr id="538" name="溫度計"/>
            <p:cNvSpPr txBox="1"/>
            <p:nvPr/>
          </p:nvSpPr>
          <p:spPr>
            <a:xfrm>
              <a:off x="2308314" y="876074"/>
              <a:ext cx="546101" cy="254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r>
                <a:t>溫度計</a:t>
              </a:r>
            </a:p>
          </p:txBody>
        </p:sp>
      </p:grpSp>
      <p:pic>
        <p:nvPicPr>
          <p:cNvPr id="540" name="影像" descr="影像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62171" y="3036242"/>
            <a:ext cx="419658" cy="419658"/>
          </a:xfrm>
          <a:prstGeom prst="rect">
            <a:avLst/>
          </a:prstGeom>
          <a:ln w="12700">
            <a:miter lim="400000"/>
          </a:ln>
        </p:spPr>
      </p:pic>
      <p:sp>
        <p:nvSpPr>
          <p:cNvPr id="541" name="線條"/>
          <p:cNvSpPr/>
          <p:nvPr/>
        </p:nvSpPr>
        <p:spPr>
          <a:xfrm flipV="1">
            <a:off x="4572000" y="2691512"/>
            <a:ext cx="1" cy="350595"/>
          </a:xfrm>
          <a:prstGeom prst="line">
            <a:avLst/>
          </a:prstGeom>
          <a:ln w="25400">
            <a:solidFill>
              <a:schemeClr val="accent1"/>
            </a:solidFill>
            <a:prstDash val="sysDot"/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endParaRPr/>
          </a:p>
        </p:txBody>
      </p:sp>
      <p:sp>
        <p:nvSpPr>
          <p:cNvPr id="542" name="線條"/>
          <p:cNvSpPr/>
          <p:nvPr/>
        </p:nvSpPr>
        <p:spPr>
          <a:xfrm flipV="1">
            <a:off x="4572000" y="3399383"/>
            <a:ext cx="0" cy="254001"/>
          </a:xfrm>
          <a:prstGeom prst="line">
            <a:avLst/>
          </a:prstGeom>
          <a:ln w="25400">
            <a:solidFill>
              <a:schemeClr val="accent1"/>
            </a:solidFill>
            <a:prstDash val="sysDot"/>
            <a:miter lim="400000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endParaRPr/>
          </a:p>
        </p:txBody>
      </p:sp>
      <p:grpSp>
        <p:nvGrpSpPr>
          <p:cNvPr id="550" name="群組"/>
          <p:cNvGrpSpPr/>
          <p:nvPr/>
        </p:nvGrpSpPr>
        <p:grpSpPr>
          <a:xfrm>
            <a:off x="6093672" y="2084850"/>
            <a:ext cx="1814873" cy="1741339"/>
            <a:chOff x="0" y="0"/>
            <a:chExt cx="1814872" cy="1741338"/>
          </a:xfrm>
        </p:grpSpPr>
        <p:pic>
          <p:nvPicPr>
            <p:cNvPr id="543" name="影像" descr="影像"/>
            <p:cNvPicPr>
              <a:picLocks noChangeAspect="1"/>
            </p:cNvPicPr>
            <p:nvPr/>
          </p:nvPicPr>
          <p:blipFill>
            <a:blip r:embed="rId8"/>
            <a:srcRect l="522" t="1672" r="521" b="1685"/>
            <a:stretch>
              <a:fillRect/>
            </a:stretch>
          </p:blipFill>
          <p:spPr>
            <a:xfrm>
              <a:off x="4762" y="-1"/>
              <a:ext cx="1680767" cy="495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9" h="21596" extrusionOk="0">
                  <a:moveTo>
                    <a:pt x="2300" y="0"/>
                  </a:moveTo>
                  <a:cubicBezTo>
                    <a:pt x="1625" y="0"/>
                    <a:pt x="1218" y="-2"/>
                    <a:pt x="948" y="380"/>
                  </a:cubicBezTo>
                  <a:cubicBezTo>
                    <a:pt x="559" y="861"/>
                    <a:pt x="253" y="1898"/>
                    <a:pt x="112" y="3218"/>
                  </a:cubicBezTo>
                  <a:cubicBezTo>
                    <a:pt x="-1" y="4135"/>
                    <a:pt x="0" y="5514"/>
                    <a:pt x="0" y="7804"/>
                  </a:cubicBezTo>
                  <a:lnTo>
                    <a:pt x="0" y="13792"/>
                  </a:lnTo>
                  <a:cubicBezTo>
                    <a:pt x="0" y="16082"/>
                    <a:pt x="-1" y="17461"/>
                    <a:pt x="112" y="18378"/>
                  </a:cubicBezTo>
                  <a:cubicBezTo>
                    <a:pt x="253" y="19698"/>
                    <a:pt x="559" y="20735"/>
                    <a:pt x="948" y="21216"/>
                  </a:cubicBezTo>
                  <a:cubicBezTo>
                    <a:pt x="1218" y="21598"/>
                    <a:pt x="1625" y="21596"/>
                    <a:pt x="2300" y="21596"/>
                  </a:cubicBezTo>
                  <a:lnTo>
                    <a:pt x="19298" y="21596"/>
                  </a:lnTo>
                  <a:cubicBezTo>
                    <a:pt x="19973" y="21596"/>
                    <a:pt x="20380" y="21598"/>
                    <a:pt x="20650" y="21216"/>
                  </a:cubicBezTo>
                  <a:cubicBezTo>
                    <a:pt x="21039" y="20735"/>
                    <a:pt x="21345" y="19698"/>
                    <a:pt x="21486" y="18378"/>
                  </a:cubicBezTo>
                  <a:cubicBezTo>
                    <a:pt x="21599" y="17461"/>
                    <a:pt x="21598" y="16082"/>
                    <a:pt x="21598" y="13792"/>
                  </a:cubicBezTo>
                  <a:lnTo>
                    <a:pt x="21598" y="7804"/>
                  </a:lnTo>
                  <a:cubicBezTo>
                    <a:pt x="21598" y="5514"/>
                    <a:pt x="21599" y="4135"/>
                    <a:pt x="21486" y="3218"/>
                  </a:cubicBezTo>
                  <a:cubicBezTo>
                    <a:pt x="21345" y="1898"/>
                    <a:pt x="21039" y="861"/>
                    <a:pt x="20650" y="380"/>
                  </a:cubicBezTo>
                  <a:cubicBezTo>
                    <a:pt x="20380" y="-2"/>
                    <a:pt x="19973" y="0"/>
                    <a:pt x="19298" y="0"/>
                  </a:cubicBezTo>
                  <a:lnTo>
                    <a:pt x="2300" y="0"/>
                  </a:lnTo>
                  <a:close/>
                </a:path>
              </a:pathLst>
            </a:custGeom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</p:pic>
        <p:sp>
          <p:nvSpPr>
            <p:cNvPr id="544" name="訓練資料集"/>
            <p:cNvSpPr txBox="1"/>
            <p:nvPr/>
          </p:nvSpPr>
          <p:spPr>
            <a:xfrm>
              <a:off x="913172" y="1284138"/>
              <a:ext cx="901701" cy="254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r>
                <a:t>訓練資料集</a:t>
              </a:r>
            </a:p>
          </p:txBody>
        </p:sp>
        <p:pic>
          <p:nvPicPr>
            <p:cNvPr id="545" name="影像" descr="影像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98487" y="743303"/>
              <a:ext cx="504726" cy="5047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46" name="影像" descr="影像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39979" y="743303"/>
              <a:ext cx="504726" cy="5047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47" name="Fine-tune 腳本"/>
            <p:cNvSpPr txBox="1"/>
            <p:nvPr/>
          </p:nvSpPr>
          <p:spPr>
            <a:xfrm>
              <a:off x="-1" y="1284138"/>
              <a:ext cx="763837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algn="ctr"/>
              <a:r>
                <a:t>Fine-tune</a:t>
              </a:r>
              <a:br/>
              <a:r>
                <a:t>腳本</a:t>
              </a:r>
            </a:p>
          </p:txBody>
        </p:sp>
        <p:sp>
          <p:nvSpPr>
            <p:cNvPr id="548" name="線條"/>
            <p:cNvSpPr/>
            <p:nvPr/>
          </p:nvSpPr>
          <p:spPr>
            <a:xfrm flipV="1">
              <a:off x="450849" y="518257"/>
              <a:ext cx="1" cy="206538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ysDot"/>
              <a:miter lim="400000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549" name="線條"/>
            <p:cNvSpPr/>
            <p:nvPr/>
          </p:nvSpPr>
          <p:spPr>
            <a:xfrm flipV="1">
              <a:off x="1292341" y="518257"/>
              <a:ext cx="1" cy="206538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ysDot"/>
              <a:miter lim="400000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pic>
        <p:nvPicPr>
          <p:cNvPr id="551" name="影像" descr="影像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55265" y="1788441"/>
            <a:ext cx="504726" cy="5047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52" name="影像" descr="影像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666004" y="1595073"/>
            <a:ext cx="891461" cy="891462"/>
          </a:xfrm>
          <a:prstGeom prst="rect">
            <a:avLst/>
          </a:prstGeom>
          <a:ln w="12700">
            <a:miter lim="400000"/>
          </a:ln>
        </p:spPr>
      </p:pic>
      <p:sp>
        <p:nvSpPr>
          <p:cNvPr id="553" name="線條"/>
          <p:cNvSpPr/>
          <p:nvPr/>
        </p:nvSpPr>
        <p:spPr>
          <a:xfrm>
            <a:off x="3655105" y="2040804"/>
            <a:ext cx="419658" cy="1"/>
          </a:xfrm>
          <a:prstGeom prst="line">
            <a:avLst/>
          </a:prstGeom>
          <a:ln w="25400">
            <a:solidFill>
              <a:schemeClr val="accent1"/>
            </a:solidFill>
            <a:prstDash val="sysDot"/>
            <a:miter lim="400000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endParaRPr/>
          </a:p>
        </p:txBody>
      </p:sp>
      <p:sp>
        <p:nvSpPr>
          <p:cNvPr id="554" name="線條"/>
          <p:cNvSpPr/>
          <p:nvPr/>
        </p:nvSpPr>
        <p:spPr>
          <a:xfrm>
            <a:off x="2154656" y="2040804"/>
            <a:ext cx="419658" cy="1"/>
          </a:xfrm>
          <a:prstGeom prst="line">
            <a:avLst/>
          </a:prstGeom>
          <a:ln w="25400">
            <a:solidFill>
              <a:schemeClr val="accent1"/>
            </a:solidFill>
            <a:prstDash val="sysDot"/>
            <a:miter lim="400000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endParaRPr/>
          </a:p>
        </p:txBody>
      </p:sp>
      <p:sp>
        <p:nvSpPr>
          <p:cNvPr id="555" name="線條"/>
          <p:cNvSpPr/>
          <p:nvPr/>
        </p:nvSpPr>
        <p:spPr>
          <a:xfrm flipV="1">
            <a:off x="1807628" y="2366205"/>
            <a:ext cx="1" cy="597000"/>
          </a:xfrm>
          <a:prstGeom prst="line">
            <a:avLst/>
          </a:prstGeom>
          <a:ln w="25400">
            <a:solidFill>
              <a:schemeClr val="accent1"/>
            </a:solidFill>
            <a:prstDash val="sysDot"/>
            <a:miter lim="400000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endParaRPr/>
          </a:p>
        </p:txBody>
      </p:sp>
      <p:sp>
        <p:nvSpPr>
          <p:cNvPr id="556" name="藍牙傳輸"/>
          <p:cNvSpPr txBox="1"/>
          <p:nvPr/>
        </p:nvSpPr>
        <p:spPr>
          <a:xfrm>
            <a:off x="3502983" y="3119070"/>
            <a:ext cx="723901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r>
              <a:t>藍牙傳輸</a:t>
            </a:r>
          </a:p>
        </p:txBody>
      </p:sp>
      <p:sp>
        <p:nvSpPr>
          <p:cNvPr id="557" name="Python 前端程式…"/>
          <p:cNvSpPr txBox="1"/>
          <p:nvPr/>
        </p:nvSpPr>
        <p:spPr>
          <a:xfrm>
            <a:off x="3908580" y="2213285"/>
            <a:ext cx="132684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r>
              <a:t>Python 前端程式</a:t>
            </a:r>
          </a:p>
          <a:p>
            <a:pPr algn="ctr"/>
            <a:r>
              <a:t>Tkinter</a:t>
            </a:r>
          </a:p>
        </p:txBody>
      </p:sp>
      <p:pic>
        <p:nvPicPr>
          <p:cNvPr id="558" name="影像" descr="影像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093672" y="1071379"/>
            <a:ext cx="723901" cy="723901"/>
          </a:xfrm>
          <a:prstGeom prst="rect">
            <a:avLst/>
          </a:prstGeom>
          <a:ln w="12700">
            <a:miter lim="400000"/>
          </a:ln>
        </p:spPr>
      </p:pic>
      <p:sp>
        <p:nvSpPr>
          <p:cNvPr id="559" name="線條"/>
          <p:cNvSpPr/>
          <p:nvPr/>
        </p:nvSpPr>
        <p:spPr>
          <a:xfrm flipV="1">
            <a:off x="5145366" y="1589385"/>
            <a:ext cx="777513" cy="230092"/>
          </a:xfrm>
          <a:prstGeom prst="line">
            <a:avLst/>
          </a:prstGeom>
          <a:ln w="25400">
            <a:solidFill>
              <a:schemeClr val="accent1"/>
            </a:solidFill>
            <a:prstDash val="sysDot"/>
            <a:miter lim="400000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endParaRPr/>
          </a:p>
        </p:txBody>
      </p:sp>
      <p:sp>
        <p:nvSpPr>
          <p:cNvPr id="560" name="線條"/>
          <p:cNvSpPr/>
          <p:nvPr/>
        </p:nvSpPr>
        <p:spPr>
          <a:xfrm>
            <a:off x="5175302" y="2149515"/>
            <a:ext cx="717641" cy="188657"/>
          </a:xfrm>
          <a:prstGeom prst="line">
            <a:avLst/>
          </a:prstGeom>
          <a:ln w="25400">
            <a:solidFill>
              <a:schemeClr val="accent1"/>
            </a:solidFill>
            <a:prstDash val="sysDot"/>
            <a:miter lim="400000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endParaRPr/>
          </a:p>
        </p:txBody>
      </p:sp>
      <p:sp>
        <p:nvSpPr>
          <p:cNvPr id="561" name="Webcam"/>
          <p:cNvSpPr txBox="1"/>
          <p:nvPr/>
        </p:nvSpPr>
        <p:spPr>
          <a:xfrm>
            <a:off x="6984762" y="1306329"/>
            <a:ext cx="710965" cy="19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r>
              <a:t>Webcam</a:t>
            </a:r>
          </a:p>
        </p:txBody>
      </p:sp>
      <p:sp>
        <p:nvSpPr>
          <p:cNvPr id="562" name="API串接"/>
          <p:cNvSpPr txBox="1"/>
          <p:nvPr/>
        </p:nvSpPr>
        <p:spPr>
          <a:xfrm>
            <a:off x="1077835" y="2537704"/>
            <a:ext cx="654882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r>
              <a:t>API串接</a:t>
            </a:r>
          </a:p>
        </p:txBody>
      </p:sp>
      <p:sp>
        <p:nvSpPr>
          <p:cNvPr id="563" name="Arduino Nano"/>
          <p:cNvSpPr txBox="1"/>
          <p:nvPr/>
        </p:nvSpPr>
        <p:spPr>
          <a:xfrm>
            <a:off x="4048010" y="4538043"/>
            <a:ext cx="1099989" cy="19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r>
              <a:t>Arduino Nano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5" name="影像" descr="影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2327">
            <a:off x="3306109" y="551105"/>
            <a:ext cx="2894351" cy="5143501"/>
          </a:xfrm>
          <a:prstGeom prst="rect">
            <a:avLst/>
          </a:prstGeom>
          <a:ln w="12700">
            <a:miter lim="400000"/>
          </a:ln>
        </p:spPr>
      </p:pic>
      <p:sp>
        <p:nvSpPr>
          <p:cNvPr id="566" name="矩形"/>
          <p:cNvSpPr/>
          <p:nvPr/>
        </p:nvSpPr>
        <p:spPr>
          <a:xfrm>
            <a:off x="2606839" y="2734855"/>
            <a:ext cx="2003411" cy="880353"/>
          </a:xfrm>
          <a:prstGeom prst="rect">
            <a:avLst/>
          </a:prstGeom>
          <a:ln w="50800">
            <a:solidFill>
              <a:srgbClr val="D03424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567" name="Arduino Nano"/>
          <p:cNvSpPr txBox="1"/>
          <p:nvPr/>
        </p:nvSpPr>
        <p:spPr>
          <a:xfrm>
            <a:off x="805664" y="2980960"/>
            <a:ext cx="1691730" cy="283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000" b="1">
                <a:solidFill>
                  <a:srgbClr val="D03424"/>
                </a:solidFill>
              </a:defRPr>
            </a:lvl1pPr>
          </a:lstStyle>
          <a:p>
            <a:r>
              <a:t>Arduino Nano</a:t>
            </a:r>
          </a:p>
        </p:txBody>
      </p:sp>
      <p:sp>
        <p:nvSpPr>
          <p:cNvPr id="568" name="矩形"/>
          <p:cNvSpPr/>
          <p:nvPr/>
        </p:nvSpPr>
        <p:spPr>
          <a:xfrm>
            <a:off x="4745094" y="1795700"/>
            <a:ext cx="929567" cy="975535"/>
          </a:xfrm>
          <a:prstGeom prst="rect">
            <a:avLst/>
          </a:prstGeom>
          <a:ln w="50800">
            <a:solidFill>
              <a:srgbClr val="D03424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569" name="溫濕度感測器"/>
          <p:cNvSpPr txBox="1"/>
          <p:nvPr/>
        </p:nvSpPr>
        <p:spPr>
          <a:xfrm>
            <a:off x="3651934" y="1374878"/>
            <a:ext cx="1536701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000" b="1">
                <a:solidFill>
                  <a:srgbClr val="D03424"/>
                </a:solidFill>
              </a:defRPr>
            </a:lvl1pPr>
          </a:lstStyle>
          <a:p>
            <a:r>
              <a:t>溫濕度感測器</a:t>
            </a:r>
          </a:p>
        </p:txBody>
      </p:sp>
      <p:sp>
        <p:nvSpPr>
          <p:cNvPr id="570" name="矩形"/>
          <p:cNvSpPr/>
          <p:nvPr/>
        </p:nvSpPr>
        <p:spPr>
          <a:xfrm>
            <a:off x="5428607" y="1954935"/>
            <a:ext cx="644795" cy="1608097"/>
          </a:xfrm>
          <a:prstGeom prst="rect">
            <a:avLst/>
          </a:prstGeom>
          <a:ln w="50800">
            <a:solidFill>
              <a:srgbClr val="D03424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571" name="藍牙模組 HC-08"/>
          <p:cNvSpPr txBox="1"/>
          <p:nvPr/>
        </p:nvSpPr>
        <p:spPr>
          <a:xfrm>
            <a:off x="6334948" y="3180474"/>
            <a:ext cx="1833241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000" b="1">
                <a:solidFill>
                  <a:srgbClr val="D03424"/>
                </a:solidFill>
              </a:defRPr>
            </a:lvl1pPr>
          </a:lstStyle>
          <a:p>
            <a:r>
              <a:t>藍牙模組 HC-08</a:t>
            </a:r>
          </a:p>
        </p:txBody>
      </p:sp>
      <p:sp>
        <p:nvSpPr>
          <p:cNvPr id="572" name="Google Shape;552;p49"/>
          <p:cNvSpPr txBox="1"/>
          <p:nvPr/>
        </p:nvSpPr>
        <p:spPr>
          <a:xfrm>
            <a:off x="655600" y="352803"/>
            <a:ext cx="8195369" cy="8914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algn="ctr">
              <a:defRPr sz="32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硬體設備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Let's Celebrate Take Your Dog to Work Day! by Slidesgo">
  <a:themeElements>
    <a:clrScheme name="Let's Celebrate Take Your Dog to Work Day! by Slidesgo">
      <a:dk1>
        <a:srgbClr val="1F1F1F"/>
      </a:dk1>
      <a:lt1>
        <a:srgbClr val="743225"/>
      </a:lt1>
      <a:dk2>
        <a:srgbClr val="A7A7A7"/>
      </a:dk2>
      <a:lt2>
        <a:srgbClr val="535353"/>
      </a:lt2>
      <a:accent1>
        <a:srgbClr val="743225"/>
      </a:accent1>
      <a:accent2>
        <a:srgbClr val="8F8F8F"/>
      </a:accent2>
      <a:accent3>
        <a:srgbClr val="6E6E6E"/>
      </a:accent3>
      <a:accent4>
        <a:srgbClr val="4D4D4D"/>
      </a:accent4>
      <a:accent5>
        <a:srgbClr val="2B2B2B"/>
      </a:accent5>
      <a:accent6>
        <a:srgbClr val="0A0A0A"/>
      </a:accent6>
      <a:hlink>
        <a:srgbClr val="0000FF"/>
      </a:hlink>
      <a:folHlink>
        <a:srgbClr val="FF00FF"/>
      </a:folHlink>
    </a:clrScheme>
    <a:fontScheme name="Let's Celebrate Take Your Dog to Work Day! by Slidesgo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Let's Celebrate Take Your Dog to Work Day! by Slidesg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0EBDD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1F1F1F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1F1F1F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Let's Celebrate Take Your Dog to Work Day! by Slidesgo">
  <a:themeElements>
    <a:clrScheme name="Let's Celebrate Take Your Dog to Work Day! by Slidesgo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43225"/>
      </a:accent1>
      <a:accent2>
        <a:srgbClr val="8F8F8F"/>
      </a:accent2>
      <a:accent3>
        <a:srgbClr val="6E6E6E"/>
      </a:accent3>
      <a:accent4>
        <a:srgbClr val="4D4D4D"/>
      </a:accent4>
      <a:accent5>
        <a:srgbClr val="2B2B2B"/>
      </a:accent5>
      <a:accent6>
        <a:srgbClr val="0A0A0A"/>
      </a:accent6>
      <a:hlink>
        <a:srgbClr val="0000FF"/>
      </a:hlink>
      <a:folHlink>
        <a:srgbClr val="FF00FF"/>
      </a:folHlink>
    </a:clrScheme>
    <a:fontScheme name="Let's Celebrate Take Your Dog to Work Day! by Slidesgo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Let's Celebrate Take Your Dog to Work Day! by Slidesg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0EBDD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1F1F1F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1F1F1F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1657</TotalTime>
  <Words>269</Words>
  <Application>Microsoft Office PowerPoint</Application>
  <PresentationFormat>如螢幕大小 (16:9)</PresentationFormat>
  <Paragraphs>124</Paragraphs>
  <Slides>21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6" baseType="lpstr">
      <vt:lpstr>Anek Devanagari</vt:lpstr>
      <vt:lpstr>Arial</vt:lpstr>
      <vt:lpstr>Helvetica</vt:lpstr>
      <vt:lpstr>Libre Baskerville</vt:lpstr>
      <vt:lpstr>Let's Celebrate Take Your Dog to Work Day! by Slidesgo</vt:lpstr>
      <vt:lpstr>AIPet 居家智慧寵物照顧系統</vt:lpstr>
      <vt:lpstr>Team Members</vt:lpstr>
      <vt:lpstr>Table of Contents</vt:lpstr>
      <vt:lpstr>Problem  &amp;  Solution</vt:lpstr>
      <vt:lpstr>問題背景</vt:lpstr>
      <vt:lpstr>創意解方</vt:lpstr>
      <vt:lpstr>Technical Specs</vt:lpstr>
      <vt:lpstr>系統架構</vt:lpstr>
      <vt:lpstr>PowerPoint 簡報</vt:lpstr>
      <vt:lpstr>未來展望</vt:lpstr>
      <vt:lpstr>Application Value</vt:lpstr>
      <vt:lpstr>應用與價值</vt:lpstr>
      <vt:lpstr>Market Evaluation</vt:lpstr>
      <vt:lpstr>市場可行性評估</vt:lpstr>
      <vt:lpstr>PowerPoint 簡報</vt:lpstr>
      <vt:lpstr>感謝</vt:lpstr>
      <vt:lpstr>Thanks</vt:lpstr>
      <vt:lpstr>Appendix</vt:lpstr>
      <vt:lpstr>成員心得</vt:lpstr>
      <vt:lpstr>AI模型支援之種類</vt:lpstr>
      <vt:lpstr>全國家犬貓飼養數量最新推估結果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AIPet 居家智慧寵物照顧系統</dc:title>
  <cp:lastModifiedBy>Anderson Chen</cp:lastModifiedBy>
  <cp:revision>2</cp:revision>
  <dcterms:modified xsi:type="dcterms:W3CDTF">2025-09-11T06:42:49Z</dcterms:modified>
</cp:coreProperties>
</file>